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185103"/>
            <a:ext cx="10671175" cy="2064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1E8E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F1E8E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1E8E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F1E8E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1E8E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1E8E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0707" y="7878783"/>
            <a:ext cx="6787292" cy="24082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583079" cy="24098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16" y="170707"/>
            <a:ext cx="3667124" cy="36671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300031" y="4000074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4" h="1885314">
                <a:moveTo>
                  <a:pt x="942361" y="1884750"/>
                </a:moveTo>
                <a:lnTo>
                  <a:pt x="896122" y="1883615"/>
                </a:lnTo>
                <a:lnTo>
                  <a:pt x="849994" y="1880213"/>
                </a:lnTo>
                <a:lnTo>
                  <a:pt x="804088" y="1874550"/>
                </a:lnTo>
                <a:lnTo>
                  <a:pt x="758515" y="1866643"/>
                </a:lnTo>
                <a:lnTo>
                  <a:pt x="713386" y="1856508"/>
                </a:lnTo>
                <a:lnTo>
                  <a:pt x="668808" y="1844172"/>
                </a:lnTo>
                <a:lnTo>
                  <a:pt x="624889" y="1829663"/>
                </a:lnTo>
                <a:lnTo>
                  <a:pt x="581735" y="1813016"/>
                </a:lnTo>
                <a:lnTo>
                  <a:pt x="539450" y="1794272"/>
                </a:lnTo>
                <a:lnTo>
                  <a:pt x="498135" y="1773476"/>
                </a:lnTo>
                <a:lnTo>
                  <a:pt x="457890" y="1750677"/>
                </a:lnTo>
                <a:lnTo>
                  <a:pt x="418813" y="1725931"/>
                </a:lnTo>
                <a:lnTo>
                  <a:pt x="380997" y="1699298"/>
                </a:lnTo>
                <a:lnTo>
                  <a:pt x="344533" y="1670841"/>
                </a:lnTo>
                <a:lnTo>
                  <a:pt x="309510" y="1640629"/>
                </a:lnTo>
                <a:lnTo>
                  <a:pt x="276011" y="1608735"/>
                </a:lnTo>
                <a:lnTo>
                  <a:pt x="244117" y="1575235"/>
                </a:lnTo>
                <a:lnTo>
                  <a:pt x="213906" y="1540212"/>
                </a:lnTo>
                <a:lnTo>
                  <a:pt x="185449" y="1503747"/>
                </a:lnTo>
                <a:lnTo>
                  <a:pt x="158816" y="1465931"/>
                </a:lnTo>
                <a:lnTo>
                  <a:pt x="134071" y="1426852"/>
                </a:lnTo>
                <a:lnTo>
                  <a:pt x="111272" y="1386608"/>
                </a:lnTo>
                <a:lnTo>
                  <a:pt x="90476" y="1345292"/>
                </a:lnTo>
                <a:lnTo>
                  <a:pt x="71732" y="1303006"/>
                </a:lnTo>
                <a:lnTo>
                  <a:pt x="55086" y="1259852"/>
                </a:lnTo>
                <a:lnTo>
                  <a:pt x="40577" y="1215932"/>
                </a:lnTo>
                <a:lnTo>
                  <a:pt x="28241" y="1171353"/>
                </a:lnTo>
                <a:lnTo>
                  <a:pt x="18107" y="1126223"/>
                </a:lnTo>
                <a:lnTo>
                  <a:pt x="10199" y="1080650"/>
                </a:lnTo>
                <a:lnTo>
                  <a:pt x="4537" y="1034744"/>
                </a:lnTo>
                <a:lnTo>
                  <a:pt x="1135" y="988615"/>
                </a:lnTo>
                <a:lnTo>
                  <a:pt x="0" y="942375"/>
                </a:lnTo>
                <a:lnTo>
                  <a:pt x="1135" y="896135"/>
                </a:lnTo>
                <a:lnTo>
                  <a:pt x="4537" y="850006"/>
                </a:lnTo>
                <a:lnTo>
                  <a:pt x="10199" y="804100"/>
                </a:lnTo>
                <a:lnTo>
                  <a:pt x="18107" y="758527"/>
                </a:lnTo>
                <a:lnTo>
                  <a:pt x="28241" y="713396"/>
                </a:lnTo>
                <a:lnTo>
                  <a:pt x="40577" y="668818"/>
                </a:lnTo>
                <a:lnTo>
                  <a:pt x="55086" y="624898"/>
                </a:lnTo>
                <a:lnTo>
                  <a:pt x="71733" y="581743"/>
                </a:lnTo>
                <a:lnTo>
                  <a:pt x="90476" y="539457"/>
                </a:lnTo>
                <a:lnTo>
                  <a:pt x="111272" y="498142"/>
                </a:lnTo>
                <a:lnTo>
                  <a:pt x="134071" y="457897"/>
                </a:lnTo>
                <a:lnTo>
                  <a:pt x="158816" y="418819"/>
                </a:lnTo>
                <a:lnTo>
                  <a:pt x="185449" y="381003"/>
                </a:lnTo>
                <a:lnTo>
                  <a:pt x="213906" y="344538"/>
                </a:lnTo>
                <a:lnTo>
                  <a:pt x="244117" y="309514"/>
                </a:lnTo>
                <a:lnTo>
                  <a:pt x="276011" y="276015"/>
                </a:lnTo>
                <a:lnTo>
                  <a:pt x="309510" y="244121"/>
                </a:lnTo>
                <a:lnTo>
                  <a:pt x="344533" y="213909"/>
                </a:lnTo>
                <a:lnTo>
                  <a:pt x="380997" y="185452"/>
                </a:lnTo>
                <a:lnTo>
                  <a:pt x="418813" y="158818"/>
                </a:lnTo>
                <a:lnTo>
                  <a:pt x="457890" y="134073"/>
                </a:lnTo>
                <a:lnTo>
                  <a:pt x="498135" y="111274"/>
                </a:lnTo>
                <a:lnTo>
                  <a:pt x="539450" y="90478"/>
                </a:lnTo>
                <a:lnTo>
                  <a:pt x="581735" y="71734"/>
                </a:lnTo>
                <a:lnTo>
                  <a:pt x="624889" y="55087"/>
                </a:lnTo>
                <a:lnTo>
                  <a:pt x="668808" y="40578"/>
                </a:lnTo>
                <a:lnTo>
                  <a:pt x="713386" y="28241"/>
                </a:lnTo>
                <a:lnTo>
                  <a:pt x="758515" y="18107"/>
                </a:lnTo>
                <a:lnTo>
                  <a:pt x="804088" y="10199"/>
                </a:lnTo>
                <a:lnTo>
                  <a:pt x="849994" y="4537"/>
                </a:lnTo>
                <a:lnTo>
                  <a:pt x="896122" y="1135"/>
                </a:lnTo>
                <a:lnTo>
                  <a:pt x="942361" y="0"/>
                </a:lnTo>
                <a:lnTo>
                  <a:pt x="988601" y="1135"/>
                </a:lnTo>
                <a:lnTo>
                  <a:pt x="1034729" y="4537"/>
                </a:lnTo>
                <a:lnTo>
                  <a:pt x="1080635" y="10199"/>
                </a:lnTo>
                <a:lnTo>
                  <a:pt x="1126207" y="18107"/>
                </a:lnTo>
                <a:lnTo>
                  <a:pt x="1171337" y="28241"/>
                </a:lnTo>
                <a:lnTo>
                  <a:pt x="1215915" y="40578"/>
                </a:lnTo>
                <a:lnTo>
                  <a:pt x="1259833" y="55087"/>
                </a:lnTo>
                <a:lnTo>
                  <a:pt x="1302988" y="71734"/>
                </a:lnTo>
                <a:lnTo>
                  <a:pt x="1345273" y="90478"/>
                </a:lnTo>
                <a:lnTo>
                  <a:pt x="1386588" y="111274"/>
                </a:lnTo>
                <a:lnTo>
                  <a:pt x="1426832" y="134073"/>
                </a:lnTo>
                <a:lnTo>
                  <a:pt x="1465909" y="158818"/>
                </a:lnTo>
                <a:lnTo>
                  <a:pt x="1503726" y="185452"/>
                </a:lnTo>
                <a:lnTo>
                  <a:pt x="1540189" y="213909"/>
                </a:lnTo>
                <a:lnTo>
                  <a:pt x="1575213" y="244121"/>
                </a:lnTo>
                <a:lnTo>
                  <a:pt x="1608712" y="276015"/>
                </a:lnTo>
                <a:lnTo>
                  <a:pt x="1640605" y="309514"/>
                </a:lnTo>
                <a:lnTo>
                  <a:pt x="1670817" y="344538"/>
                </a:lnTo>
                <a:lnTo>
                  <a:pt x="1699273" y="381003"/>
                </a:lnTo>
                <a:lnTo>
                  <a:pt x="1725907" y="418819"/>
                </a:lnTo>
                <a:lnTo>
                  <a:pt x="1750652" y="457897"/>
                </a:lnTo>
                <a:lnTo>
                  <a:pt x="1773450" y="498142"/>
                </a:lnTo>
                <a:lnTo>
                  <a:pt x="1794246" y="539457"/>
                </a:lnTo>
                <a:lnTo>
                  <a:pt x="1812990" y="581743"/>
                </a:lnTo>
                <a:lnTo>
                  <a:pt x="1829636" y="624898"/>
                </a:lnTo>
                <a:lnTo>
                  <a:pt x="1844145" y="668818"/>
                </a:lnTo>
                <a:lnTo>
                  <a:pt x="1856482" y="713396"/>
                </a:lnTo>
                <a:lnTo>
                  <a:pt x="1866616" y="758527"/>
                </a:lnTo>
                <a:lnTo>
                  <a:pt x="1874524" y="804100"/>
                </a:lnTo>
                <a:lnTo>
                  <a:pt x="1880186" y="850006"/>
                </a:lnTo>
                <a:lnTo>
                  <a:pt x="1883588" y="896135"/>
                </a:lnTo>
                <a:lnTo>
                  <a:pt x="1884723" y="942375"/>
                </a:lnTo>
                <a:lnTo>
                  <a:pt x="1883588" y="988615"/>
                </a:lnTo>
                <a:lnTo>
                  <a:pt x="1880186" y="1034744"/>
                </a:lnTo>
                <a:lnTo>
                  <a:pt x="1874524" y="1080650"/>
                </a:lnTo>
                <a:lnTo>
                  <a:pt x="1866616" y="1126223"/>
                </a:lnTo>
                <a:lnTo>
                  <a:pt x="1856482" y="1171353"/>
                </a:lnTo>
                <a:lnTo>
                  <a:pt x="1844145" y="1215932"/>
                </a:lnTo>
                <a:lnTo>
                  <a:pt x="1829636" y="1259851"/>
                </a:lnTo>
                <a:lnTo>
                  <a:pt x="1812990" y="1303006"/>
                </a:lnTo>
                <a:lnTo>
                  <a:pt x="1794246" y="1345292"/>
                </a:lnTo>
                <a:lnTo>
                  <a:pt x="1773450" y="1386608"/>
                </a:lnTo>
                <a:lnTo>
                  <a:pt x="1750652" y="1426852"/>
                </a:lnTo>
                <a:lnTo>
                  <a:pt x="1725907" y="1465931"/>
                </a:lnTo>
                <a:lnTo>
                  <a:pt x="1699273" y="1503747"/>
                </a:lnTo>
                <a:lnTo>
                  <a:pt x="1670817" y="1540212"/>
                </a:lnTo>
                <a:lnTo>
                  <a:pt x="1640605" y="1575236"/>
                </a:lnTo>
                <a:lnTo>
                  <a:pt x="1608712" y="1608735"/>
                </a:lnTo>
                <a:lnTo>
                  <a:pt x="1575213" y="1640629"/>
                </a:lnTo>
                <a:lnTo>
                  <a:pt x="1540189" y="1670841"/>
                </a:lnTo>
                <a:lnTo>
                  <a:pt x="1503726" y="1699298"/>
                </a:lnTo>
                <a:lnTo>
                  <a:pt x="1465909" y="1725931"/>
                </a:lnTo>
                <a:lnTo>
                  <a:pt x="1426832" y="1750677"/>
                </a:lnTo>
                <a:lnTo>
                  <a:pt x="1386588" y="1773476"/>
                </a:lnTo>
                <a:lnTo>
                  <a:pt x="1345273" y="1794272"/>
                </a:lnTo>
                <a:lnTo>
                  <a:pt x="1302988" y="1813016"/>
                </a:lnTo>
                <a:lnTo>
                  <a:pt x="1259833" y="1829663"/>
                </a:lnTo>
                <a:lnTo>
                  <a:pt x="1215915" y="1844172"/>
                </a:lnTo>
                <a:lnTo>
                  <a:pt x="1171337" y="1856509"/>
                </a:lnTo>
                <a:lnTo>
                  <a:pt x="1126207" y="1866643"/>
                </a:lnTo>
                <a:lnTo>
                  <a:pt x="1080635" y="1874550"/>
                </a:lnTo>
                <a:lnTo>
                  <a:pt x="1034729" y="1880213"/>
                </a:lnTo>
                <a:lnTo>
                  <a:pt x="988601" y="1883615"/>
                </a:lnTo>
                <a:lnTo>
                  <a:pt x="942361" y="1884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45664" y="4069638"/>
            <a:ext cx="1468755" cy="1611630"/>
          </a:xfrm>
          <a:custGeom>
            <a:avLst/>
            <a:gdLst/>
            <a:ahLst/>
            <a:cxnLst/>
            <a:rect l="l" t="t" r="r" b="b"/>
            <a:pathLst>
              <a:path w="1468754" h="1611629">
                <a:moveTo>
                  <a:pt x="15824" y="1313649"/>
                </a:moveTo>
                <a:lnTo>
                  <a:pt x="15049" y="1311783"/>
                </a:lnTo>
                <a:lnTo>
                  <a:pt x="11963" y="1308696"/>
                </a:lnTo>
                <a:lnTo>
                  <a:pt x="10096" y="1307922"/>
                </a:lnTo>
                <a:lnTo>
                  <a:pt x="5727" y="1307922"/>
                </a:lnTo>
                <a:lnTo>
                  <a:pt x="3860" y="1308696"/>
                </a:lnTo>
                <a:lnTo>
                  <a:pt x="774" y="1311783"/>
                </a:lnTo>
                <a:lnTo>
                  <a:pt x="0" y="1313649"/>
                </a:lnTo>
                <a:lnTo>
                  <a:pt x="0" y="1318018"/>
                </a:lnTo>
                <a:lnTo>
                  <a:pt x="774" y="1319885"/>
                </a:lnTo>
                <a:lnTo>
                  <a:pt x="3860" y="1322971"/>
                </a:lnTo>
                <a:lnTo>
                  <a:pt x="5727" y="1323746"/>
                </a:lnTo>
                <a:lnTo>
                  <a:pt x="10096" y="1323746"/>
                </a:lnTo>
                <a:lnTo>
                  <a:pt x="11963" y="1322971"/>
                </a:lnTo>
                <a:lnTo>
                  <a:pt x="15049" y="1319885"/>
                </a:lnTo>
                <a:lnTo>
                  <a:pt x="15824" y="1318018"/>
                </a:lnTo>
                <a:lnTo>
                  <a:pt x="15824" y="1315834"/>
                </a:lnTo>
                <a:lnTo>
                  <a:pt x="15824" y="1313649"/>
                </a:lnTo>
                <a:close/>
              </a:path>
              <a:path w="1468754" h="1611629">
                <a:moveTo>
                  <a:pt x="105994" y="1354493"/>
                </a:moveTo>
                <a:lnTo>
                  <a:pt x="105219" y="1352626"/>
                </a:lnTo>
                <a:lnTo>
                  <a:pt x="102120" y="1349527"/>
                </a:lnTo>
                <a:lnTo>
                  <a:pt x="100253" y="1348752"/>
                </a:lnTo>
                <a:lnTo>
                  <a:pt x="95872" y="1348752"/>
                </a:lnTo>
                <a:lnTo>
                  <a:pt x="94005" y="1349527"/>
                </a:lnTo>
                <a:lnTo>
                  <a:pt x="90906" y="1352626"/>
                </a:lnTo>
                <a:lnTo>
                  <a:pt x="90131" y="1354493"/>
                </a:lnTo>
                <a:lnTo>
                  <a:pt x="90131" y="1358874"/>
                </a:lnTo>
                <a:lnTo>
                  <a:pt x="90906" y="1360741"/>
                </a:lnTo>
                <a:lnTo>
                  <a:pt x="94005" y="1363840"/>
                </a:lnTo>
                <a:lnTo>
                  <a:pt x="95872" y="1364615"/>
                </a:lnTo>
                <a:lnTo>
                  <a:pt x="100253" y="1364615"/>
                </a:lnTo>
                <a:lnTo>
                  <a:pt x="102120" y="1363840"/>
                </a:lnTo>
                <a:lnTo>
                  <a:pt x="105219" y="1360741"/>
                </a:lnTo>
                <a:lnTo>
                  <a:pt x="105994" y="1358874"/>
                </a:lnTo>
                <a:lnTo>
                  <a:pt x="105994" y="1356677"/>
                </a:lnTo>
                <a:lnTo>
                  <a:pt x="105994" y="1354493"/>
                </a:lnTo>
                <a:close/>
              </a:path>
              <a:path w="1468754" h="1611629">
                <a:moveTo>
                  <a:pt x="122008" y="1300238"/>
                </a:moveTo>
                <a:lnTo>
                  <a:pt x="120980" y="1297749"/>
                </a:lnTo>
                <a:lnTo>
                  <a:pt x="116852" y="1293622"/>
                </a:lnTo>
                <a:lnTo>
                  <a:pt x="114363" y="1292593"/>
                </a:lnTo>
                <a:lnTo>
                  <a:pt x="108521" y="1292593"/>
                </a:lnTo>
                <a:lnTo>
                  <a:pt x="106032" y="1293622"/>
                </a:lnTo>
                <a:lnTo>
                  <a:pt x="101904" y="1297749"/>
                </a:lnTo>
                <a:lnTo>
                  <a:pt x="100876" y="1300238"/>
                </a:lnTo>
                <a:lnTo>
                  <a:pt x="100876" y="1306068"/>
                </a:lnTo>
                <a:lnTo>
                  <a:pt x="101904" y="1308557"/>
                </a:lnTo>
                <a:lnTo>
                  <a:pt x="106032" y="1312684"/>
                </a:lnTo>
                <a:lnTo>
                  <a:pt x="108521" y="1313713"/>
                </a:lnTo>
                <a:lnTo>
                  <a:pt x="114363" y="1313713"/>
                </a:lnTo>
                <a:lnTo>
                  <a:pt x="116852" y="1312684"/>
                </a:lnTo>
                <a:lnTo>
                  <a:pt x="120980" y="1308557"/>
                </a:lnTo>
                <a:lnTo>
                  <a:pt x="122008" y="1306068"/>
                </a:lnTo>
                <a:lnTo>
                  <a:pt x="122008" y="1303159"/>
                </a:lnTo>
                <a:lnTo>
                  <a:pt x="122008" y="1300238"/>
                </a:lnTo>
                <a:close/>
              </a:path>
              <a:path w="1468754" h="1611629">
                <a:moveTo>
                  <a:pt x="149479" y="1384757"/>
                </a:moveTo>
                <a:lnTo>
                  <a:pt x="148450" y="1382268"/>
                </a:lnTo>
                <a:lnTo>
                  <a:pt x="144322" y="1378140"/>
                </a:lnTo>
                <a:lnTo>
                  <a:pt x="141833" y="1377111"/>
                </a:lnTo>
                <a:lnTo>
                  <a:pt x="135991" y="1377111"/>
                </a:lnTo>
                <a:lnTo>
                  <a:pt x="133502" y="1378140"/>
                </a:lnTo>
                <a:lnTo>
                  <a:pt x="129374" y="1382268"/>
                </a:lnTo>
                <a:lnTo>
                  <a:pt x="128346" y="1384757"/>
                </a:lnTo>
                <a:lnTo>
                  <a:pt x="128346" y="1390586"/>
                </a:lnTo>
                <a:lnTo>
                  <a:pt x="129374" y="1393075"/>
                </a:lnTo>
                <a:lnTo>
                  <a:pt x="133502" y="1397203"/>
                </a:lnTo>
                <a:lnTo>
                  <a:pt x="135991" y="1398231"/>
                </a:lnTo>
                <a:lnTo>
                  <a:pt x="141833" y="1398231"/>
                </a:lnTo>
                <a:lnTo>
                  <a:pt x="144322" y="1397203"/>
                </a:lnTo>
                <a:lnTo>
                  <a:pt x="148450" y="1393075"/>
                </a:lnTo>
                <a:lnTo>
                  <a:pt x="149479" y="1390586"/>
                </a:lnTo>
                <a:lnTo>
                  <a:pt x="149479" y="1387678"/>
                </a:lnTo>
                <a:lnTo>
                  <a:pt x="149479" y="1384757"/>
                </a:lnTo>
                <a:close/>
              </a:path>
              <a:path w="1468754" h="1611629">
                <a:moveTo>
                  <a:pt x="269913" y="1348155"/>
                </a:moveTo>
                <a:lnTo>
                  <a:pt x="269138" y="1346276"/>
                </a:lnTo>
                <a:lnTo>
                  <a:pt x="266039" y="1343177"/>
                </a:lnTo>
                <a:lnTo>
                  <a:pt x="264172" y="1342402"/>
                </a:lnTo>
                <a:lnTo>
                  <a:pt x="259791" y="1342402"/>
                </a:lnTo>
                <a:lnTo>
                  <a:pt x="257911" y="1343177"/>
                </a:lnTo>
                <a:lnTo>
                  <a:pt x="254812" y="1346276"/>
                </a:lnTo>
                <a:lnTo>
                  <a:pt x="254038" y="1348155"/>
                </a:lnTo>
                <a:lnTo>
                  <a:pt x="254038" y="1352537"/>
                </a:lnTo>
                <a:lnTo>
                  <a:pt x="254812" y="1354404"/>
                </a:lnTo>
                <a:lnTo>
                  <a:pt x="257911" y="1357503"/>
                </a:lnTo>
                <a:lnTo>
                  <a:pt x="259791" y="1358277"/>
                </a:lnTo>
                <a:lnTo>
                  <a:pt x="264172" y="1358277"/>
                </a:lnTo>
                <a:lnTo>
                  <a:pt x="266039" y="1357503"/>
                </a:lnTo>
                <a:lnTo>
                  <a:pt x="269138" y="1354404"/>
                </a:lnTo>
                <a:lnTo>
                  <a:pt x="269913" y="1352537"/>
                </a:lnTo>
                <a:lnTo>
                  <a:pt x="269913" y="1350340"/>
                </a:lnTo>
                <a:lnTo>
                  <a:pt x="269913" y="1348155"/>
                </a:lnTo>
                <a:close/>
              </a:path>
              <a:path w="1468754" h="1611629">
                <a:moveTo>
                  <a:pt x="338416" y="1459979"/>
                </a:moveTo>
                <a:lnTo>
                  <a:pt x="337642" y="1458099"/>
                </a:lnTo>
                <a:lnTo>
                  <a:pt x="334543" y="1455000"/>
                </a:lnTo>
                <a:lnTo>
                  <a:pt x="332676" y="1454226"/>
                </a:lnTo>
                <a:lnTo>
                  <a:pt x="328295" y="1454226"/>
                </a:lnTo>
                <a:lnTo>
                  <a:pt x="326428" y="1455000"/>
                </a:lnTo>
                <a:lnTo>
                  <a:pt x="323329" y="1458099"/>
                </a:lnTo>
                <a:lnTo>
                  <a:pt x="322554" y="1459979"/>
                </a:lnTo>
                <a:lnTo>
                  <a:pt x="322554" y="1464360"/>
                </a:lnTo>
                <a:lnTo>
                  <a:pt x="323329" y="1466227"/>
                </a:lnTo>
                <a:lnTo>
                  <a:pt x="326428" y="1469326"/>
                </a:lnTo>
                <a:lnTo>
                  <a:pt x="328295" y="1470101"/>
                </a:lnTo>
                <a:lnTo>
                  <a:pt x="332676" y="1470101"/>
                </a:lnTo>
                <a:lnTo>
                  <a:pt x="334543" y="1469326"/>
                </a:lnTo>
                <a:lnTo>
                  <a:pt x="337642" y="1466227"/>
                </a:lnTo>
                <a:lnTo>
                  <a:pt x="338416" y="1464360"/>
                </a:lnTo>
                <a:lnTo>
                  <a:pt x="338416" y="1462163"/>
                </a:lnTo>
                <a:lnTo>
                  <a:pt x="338416" y="1459979"/>
                </a:lnTo>
                <a:close/>
              </a:path>
              <a:path w="1468754" h="1611629">
                <a:moveTo>
                  <a:pt x="355295" y="376720"/>
                </a:moveTo>
                <a:lnTo>
                  <a:pt x="354520" y="374853"/>
                </a:lnTo>
                <a:lnTo>
                  <a:pt x="351434" y="371767"/>
                </a:lnTo>
                <a:lnTo>
                  <a:pt x="349567" y="370992"/>
                </a:lnTo>
                <a:lnTo>
                  <a:pt x="345198" y="370992"/>
                </a:lnTo>
                <a:lnTo>
                  <a:pt x="343331" y="371767"/>
                </a:lnTo>
                <a:lnTo>
                  <a:pt x="340245" y="374853"/>
                </a:lnTo>
                <a:lnTo>
                  <a:pt x="339471" y="376720"/>
                </a:lnTo>
                <a:lnTo>
                  <a:pt x="339471" y="381088"/>
                </a:lnTo>
                <a:lnTo>
                  <a:pt x="340245" y="382955"/>
                </a:lnTo>
                <a:lnTo>
                  <a:pt x="343331" y="386041"/>
                </a:lnTo>
                <a:lnTo>
                  <a:pt x="345198" y="386816"/>
                </a:lnTo>
                <a:lnTo>
                  <a:pt x="349567" y="386816"/>
                </a:lnTo>
                <a:lnTo>
                  <a:pt x="351434" y="386041"/>
                </a:lnTo>
                <a:lnTo>
                  <a:pt x="354520" y="382955"/>
                </a:lnTo>
                <a:lnTo>
                  <a:pt x="355295" y="381088"/>
                </a:lnTo>
                <a:lnTo>
                  <a:pt x="355295" y="378904"/>
                </a:lnTo>
                <a:lnTo>
                  <a:pt x="355295" y="376720"/>
                </a:lnTo>
                <a:close/>
              </a:path>
              <a:path w="1468754" h="1611629">
                <a:moveTo>
                  <a:pt x="367080" y="1072070"/>
                </a:moveTo>
                <a:lnTo>
                  <a:pt x="366306" y="1070203"/>
                </a:lnTo>
                <a:lnTo>
                  <a:pt x="363220" y="1067117"/>
                </a:lnTo>
                <a:lnTo>
                  <a:pt x="361353" y="1066342"/>
                </a:lnTo>
                <a:lnTo>
                  <a:pt x="356984" y="1066342"/>
                </a:lnTo>
                <a:lnTo>
                  <a:pt x="355117" y="1067117"/>
                </a:lnTo>
                <a:lnTo>
                  <a:pt x="352031" y="1070203"/>
                </a:lnTo>
                <a:lnTo>
                  <a:pt x="351256" y="1072070"/>
                </a:lnTo>
                <a:lnTo>
                  <a:pt x="351256" y="1076439"/>
                </a:lnTo>
                <a:lnTo>
                  <a:pt x="352031" y="1078306"/>
                </a:lnTo>
                <a:lnTo>
                  <a:pt x="355117" y="1081392"/>
                </a:lnTo>
                <a:lnTo>
                  <a:pt x="356984" y="1082167"/>
                </a:lnTo>
                <a:lnTo>
                  <a:pt x="361353" y="1082167"/>
                </a:lnTo>
                <a:lnTo>
                  <a:pt x="363220" y="1081392"/>
                </a:lnTo>
                <a:lnTo>
                  <a:pt x="366306" y="1078306"/>
                </a:lnTo>
                <a:lnTo>
                  <a:pt x="367080" y="1076439"/>
                </a:lnTo>
                <a:lnTo>
                  <a:pt x="367080" y="1074254"/>
                </a:lnTo>
                <a:lnTo>
                  <a:pt x="367080" y="1072070"/>
                </a:lnTo>
                <a:close/>
              </a:path>
              <a:path w="1468754" h="1611629">
                <a:moveTo>
                  <a:pt x="372745" y="1253045"/>
                </a:moveTo>
                <a:lnTo>
                  <a:pt x="371716" y="1250556"/>
                </a:lnTo>
                <a:lnTo>
                  <a:pt x="367588" y="1246428"/>
                </a:lnTo>
                <a:lnTo>
                  <a:pt x="365099" y="1245400"/>
                </a:lnTo>
                <a:lnTo>
                  <a:pt x="359257" y="1245400"/>
                </a:lnTo>
                <a:lnTo>
                  <a:pt x="356768" y="1246428"/>
                </a:lnTo>
                <a:lnTo>
                  <a:pt x="352640" y="1250556"/>
                </a:lnTo>
                <a:lnTo>
                  <a:pt x="351612" y="1253045"/>
                </a:lnTo>
                <a:lnTo>
                  <a:pt x="351612" y="1258887"/>
                </a:lnTo>
                <a:lnTo>
                  <a:pt x="352640" y="1261376"/>
                </a:lnTo>
                <a:lnTo>
                  <a:pt x="356768" y="1265504"/>
                </a:lnTo>
                <a:lnTo>
                  <a:pt x="359257" y="1266532"/>
                </a:lnTo>
                <a:lnTo>
                  <a:pt x="365099" y="1266532"/>
                </a:lnTo>
                <a:lnTo>
                  <a:pt x="367588" y="1265504"/>
                </a:lnTo>
                <a:lnTo>
                  <a:pt x="371716" y="1261376"/>
                </a:lnTo>
                <a:lnTo>
                  <a:pt x="372745" y="1258887"/>
                </a:lnTo>
                <a:lnTo>
                  <a:pt x="372745" y="1255966"/>
                </a:lnTo>
                <a:lnTo>
                  <a:pt x="372745" y="1253045"/>
                </a:lnTo>
                <a:close/>
              </a:path>
              <a:path w="1468754" h="1611629">
                <a:moveTo>
                  <a:pt x="389102" y="417588"/>
                </a:moveTo>
                <a:lnTo>
                  <a:pt x="388327" y="415721"/>
                </a:lnTo>
                <a:lnTo>
                  <a:pt x="385241" y="412635"/>
                </a:lnTo>
                <a:lnTo>
                  <a:pt x="383374" y="411861"/>
                </a:lnTo>
                <a:lnTo>
                  <a:pt x="379006" y="411861"/>
                </a:lnTo>
                <a:lnTo>
                  <a:pt x="377139" y="412635"/>
                </a:lnTo>
                <a:lnTo>
                  <a:pt x="374053" y="415721"/>
                </a:lnTo>
                <a:lnTo>
                  <a:pt x="373278" y="417588"/>
                </a:lnTo>
                <a:lnTo>
                  <a:pt x="373278" y="421957"/>
                </a:lnTo>
                <a:lnTo>
                  <a:pt x="374053" y="423824"/>
                </a:lnTo>
                <a:lnTo>
                  <a:pt x="377139" y="426910"/>
                </a:lnTo>
                <a:lnTo>
                  <a:pt x="379006" y="427685"/>
                </a:lnTo>
                <a:lnTo>
                  <a:pt x="383374" y="427685"/>
                </a:lnTo>
                <a:lnTo>
                  <a:pt x="385241" y="426910"/>
                </a:lnTo>
                <a:lnTo>
                  <a:pt x="388327" y="423824"/>
                </a:lnTo>
                <a:lnTo>
                  <a:pt x="389102" y="421957"/>
                </a:lnTo>
                <a:lnTo>
                  <a:pt x="389102" y="419773"/>
                </a:lnTo>
                <a:lnTo>
                  <a:pt x="389102" y="417588"/>
                </a:lnTo>
                <a:close/>
              </a:path>
              <a:path w="1468754" h="1611629">
                <a:moveTo>
                  <a:pt x="394220" y="1572412"/>
                </a:moveTo>
                <a:lnTo>
                  <a:pt x="367995" y="1570939"/>
                </a:lnTo>
                <a:lnTo>
                  <a:pt x="367182" y="1565859"/>
                </a:lnTo>
                <a:lnTo>
                  <a:pt x="363118" y="1561896"/>
                </a:lnTo>
                <a:lnTo>
                  <a:pt x="358000" y="1561236"/>
                </a:lnTo>
                <a:lnTo>
                  <a:pt x="355485" y="1535112"/>
                </a:lnTo>
                <a:lnTo>
                  <a:pt x="354012" y="1561452"/>
                </a:lnTo>
                <a:lnTo>
                  <a:pt x="349237" y="1562506"/>
                </a:lnTo>
                <a:lnTo>
                  <a:pt x="345605" y="1566468"/>
                </a:lnTo>
                <a:lnTo>
                  <a:pt x="345020" y="1571409"/>
                </a:lnTo>
                <a:lnTo>
                  <a:pt x="318160" y="1573847"/>
                </a:lnTo>
                <a:lnTo>
                  <a:pt x="345198" y="1575308"/>
                </a:lnTo>
                <a:lnTo>
                  <a:pt x="346189" y="1579829"/>
                </a:lnTo>
                <a:lnTo>
                  <a:pt x="349846" y="1583397"/>
                </a:lnTo>
                <a:lnTo>
                  <a:pt x="354457" y="1584223"/>
                </a:lnTo>
                <a:lnTo>
                  <a:pt x="356895" y="1611172"/>
                </a:lnTo>
                <a:lnTo>
                  <a:pt x="358355" y="1584223"/>
                </a:lnTo>
                <a:lnTo>
                  <a:pt x="358635" y="1584223"/>
                </a:lnTo>
                <a:lnTo>
                  <a:pt x="360768" y="1583867"/>
                </a:lnTo>
                <a:lnTo>
                  <a:pt x="367931" y="1574927"/>
                </a:lnTo>
                <a:lnTo>
                  <a:pt x="394220" y="1572412"/>
                </a:lnTo>
                <a:close/>
              </a:path>
              <a:path w="1468754" h="1611629">
                <a:moveTo>
                  <a:pt x="436130" y="1386865"/>
                </a:moveTo>
                <a:lnTo>
                  <a:pt x="435102" y="1384376"/>
                </a:lnTo>
                <a:lnTo>
                  <a:pt x="430974" y="1380248"/>
                </a:lnTo>
                <a:lnTo>
                  <a:pt x="428485" y="1379220"/>
                </a:lnTo>
                <a:lnTo>
                  <a:pt x="422643" y="1379220"/>
                </a:lnTo>
                <a:lnTo>
                  <a:pt x="420154" y="1380248"/>
                </a:lnTo>
                <a:lnTo>
                  <a:pt x="416026" y="1384376"/>
                </a:lnTo>
                <a:lnTo>
                  <a:pt x="414997" y="1386865"/>
                </a:lnTo>
                <a:lnTo>
                  <a:pt x="414997" y="1392707"/>
                </a:lnTo>
                <a:lnTo>
                  <a:pt x="416026" y="1395196"/>
                </a:lnTo>
                <a:lnTo>
                  <a:pt x="420154" y="1399324"/>
                </a:lnTo>
                <a:lnTo>
                  <a:pt x="422643" y="1400352"/>
                </a:lnTo>
                <a:lnTo>
                  <a:pt x="428485" y="1400352"/>
                </a:lnTo>
                <a:lnTo>
                  <a:pt x="430974" y="1399324"/>
                </a:lnTo>
                <a:lnTo>
                  <a:pt x="435102" y="1395196"/>
                </a:lnTo>
                <a:lnTo>
                  <a:pt x="436130" y="1392707"/>
                </a:lnTo>
                <a:lnTo>
                  <a:pt x="436130" y="1389786"/>
                </a:lnTo>
                <a:lnTo>
                  <a:pt x="436130" y="1386865"/>
                </a:lnTo>
                <a:close/>
              </a:path>
              <a:path w="1468754" h="1611629">
                <a:moveTo>
                  <a:pt x="445477" y="1479677"/>
                </a:moveTo>
                <a:lnTo>
                  <a:pt x="444703" y="1477797"/>
                </a:lnTo>
                <a:lnTo>
                  <a:pt x="441604" y="1474698"/>
                </a:lnTo>
                <a:lnTo>
                  <a:pt x="439724" y="1473923"/>
                </a:lnTo>
                <a:lnTo>
                  <a:pt x="435343" y="1473923"/>
                </a:lnTo>
                <a:lnTo>
                  <a:pt x="433476" y="1474698"/>
                </a:lnTo>
                <a:lnTo>
                  <a:pt x="430377" y="1477797"/>
                </a:lnTo>
                <a:lnTo>
                  <a:pt x="429602" y="1479677"/>
                </a:lnTo>
                <a:lnTo>
                  <a:pt x="429602" y="1484058"/>
                </a:lnTo>
                <a:lnTo>
                  <a:pt x="430377" y="1485925"/>
                </a:lnTo>
                <a:lnTo>
                  <a:pt x="433476" y="1489024"/>
                </a:lnTo>
                <a:lnTo>
                  <a:pt x="435343" y="1489798"/>
                </a:lnTo>
                <a:lnTo>
                  <a:pt x="439724" y="1489798"/>
                </a:lnTo>
                <a:lnTo>
                  <a:pt x="441604" y="1489024"/>
                </a:lnTo>
                <a:lnTo>
                  <a:pt x="444703" y="1485925"/>
                </a:lnTo>
                <a:lnTo>
                  <a:pt x="445477" y="1484058"/>
                </a:lnTo>
                <a:lnTo>
                  <a:pt x="445477" y="1481861"/>
                </a:lnTo>
                <a:lnTo>
                  <a:pt x="445477" y="1479677"/>
                </a:lnTo>
                <a:close/>
              </a:path>
              <a:path w="1468754" h="1611629">
                <a:moveTo>
                  <a:pt x="482968" y="394792"/>
                </a:moveTo>
                <a:lnTo>
                  <a:pt x="456742" y="393319"/>
                </a:lnTo>
                <a:lnTo>
                  <a:pt x="455942" y="388251"/>
                </a:lnTo>
                <a:lnTo>
                  <a:pt x="451853" y="384276"/>
                </a:lnTo>
                <a:lnTo>
                  <a:pt x="446735" y="383616"/>
                </a:lnTo>
                <a:lnTo>
                  <a:pt x="444233" y="357466"/>
                </a:lnTo>
                <a:lnTo>
                  <a:pt x="442747" y="383832"/>
                </a:lnTo>
                <a:lnTo>
                  <a:pt x="437984" y="384886"/>
                </a:lnTo>
                <a:lnTo>
                  <a:pt x="434340" y="388861"/>
                </a:lnTo>
                <a:lnTo>
                  <a:pt x="433755" y="393788"/>
                </a:lnTo>
                <a:lnTo>
                  <a:pt x="406895" y="396227"/>
                </a:lnTo>
                <a:lnTo>
                  <a:pt x="433946" y="397687"/>
                </a:lnTo>
                <a:lnTo>
                  <a:pt x="434936" y="402221"/>
                </a:lnTo>
                <a:lnTo>
                  <a:pt x="438594" y="405765"/>
                </a:lnTo>
                <a:lnTo>
                  <a:pt x="443191" y="406603"/>
                </a:lnTo>
                <a:lnTo>
                  <a:pt x="445643" y="433552"/>
                </a:lnTo>
                <a:lnTo>
                  <a:pt x="447090" y="406603"/>
                </a:lnTo>
                <a:lnTo>
                  <a:pt x="447370" y="406603"/>
                </a:lnTo>
                <a:lnTo>
                  <a:pt x="449516" y="406247"/>
                </a:lnTo>
                <a:lnTo>
                  <a:pt x="456666" y="397306"/>
                </a:lnTo>
                <a:lnTo>
                  <a:pt x="482968" y="394792"/>
                </a:lnTo>
                <a:close/>
              </a:path>
              <a:path w="1468754" h="1611629">
                <a:moveTo>
                  <a:pt x="526275" y="187439"/>
                </a:moveTo>
                <a:lnTo>
                  <a:pt x="525513" y="185585"/>
                </a:lnTo>
                <a:lnTo>
                  <a:pt x="522414" y="182486"/>
                </a:lnTo>
                <a:lnTo>
                  <a:pt x="520547" y="181724"/>
                </a:lnTo>
                <a:lnTo>
                  <a:pt x="516178" y="181724"/>
                </a:lnTo>
                <a:lnTo>
                  <a:pt x="514324" y="182486"/>
                </a:lnTo>
                <a:lnTo>
                  <a:pt x="511225" y="185585"/>
                </a:lnTo>
                <a:lnTo>
                  <a:pt x="510451" y="187439"/>
                </a:lnTo>
                <a:lnTo>
                  <a:pt x="510451" y="191820"/>
                </a:lnTo>
                <a:lnTo>
                  <a:pt x="511225" y="193675"/>
                </a:lnTo>
                <a:lnTo>
                  <a:pt x="514324" y="196773"/>
                </a:lnTo>
                <a:lnTo>
                  <a:pt x="516178" y="197535"/>
                </a:lnTo>
                <a:lnTo>
                  <a:pt x="520547" y="197535"/>
                </a:lnTo>
                <a:lnTo>
                  <a:pt x="522414" y="196773"/>
                </a:lnTo>
                <a:lnTo>
                  <a:pt x="525513" y="193675"/>
                </a:lnTo>
                <a:lnTo>
                  <a:pt x="526275" y="191820"/>
                </a:lnTo>
                <a:lnTo>
                  <a:pt x="526275" y="189636"/>
                </a:lnTo>
                <a:lnTo>
                  <a:pt x="526275" y="187439"/>
                </a:lnTo>
                <a:close/>
              </a:path>
              <a:path w="1468754" h="1611629">
                <a:moveTo>
                  <a:pt x="535597" y="249961"/>
                </a:moveTo>
                <a:lnTo>
                  <a:pt x="534822" y="248094"/>
                </a:lnTo>
                <a:lnTo>
                  <a:pt x="531736" y="245008"/>
                </a:lnTo>
                <a:lnTo>
                  <a:pt x="529869" y="244233"/>
                </a:lnTo>
                <a:lnTo>
                  <a:pt x="525500" y="244233"/>
                </a:lnTo>
                <a:lnTo>
                  <a:pt x="523633" y="245008"/>
                </a:lnTo>
                <a:lnTo>
                  <a:pt x="520547" y="248094"/>
                </a:lnTo>
                <a:lnTo>
                  <a:pt x="519772" y="249961"/>
                </a:lnTo>
                <a:lnTo>
                  <a:pt x="519772" y="254330"/>
                </a:lnTo>
                <a:lnTo>
                  <a:pt x="520547" y="256197"/>
                </a:lnTo>
                <a:lnTo>
                  <a:pt x="523633" y="259283"/>
                </a:lnTo>
                <a:lnTo>
                  <a:pt x="525500" y="260057"/>
                </a:lnTo>
                <a:lnTo>
                  <a:pt x="529869" y="260057"/>
                </a:lnTo>
                <a:lnTo>
                  <a:pt x="531736" y="259283"/>
                </a:lnTo>
                <a:lnTo>
                  <a:pt x="534822" y="256197"/>
                </a:lnTo>
                <a:lnTo>
                  <a:pt x="535597" y="254330"/>
                </a:lnTo>
                <a:lnTo>
                  <a:pt x="535597" y="252145"/>
                </a:lnTo>
                <a:lnTo>
                  <a:pt x="535597" y="249961"/>
                </a:lnTo>
                <a:close/>
              </a:path>
              <a:path w="1468754" h="1611629">
                <a:moveTo>
                  <a:pt x="547408" y="202946"/>
                </a:moveTo>
                <a:lnTo>
                  <a:pt x="546633" y="201079"/>
                </a:lnTo>
                <a:lnTo>
                  <a:pt x="543547" y="197980"/>
                </a:lnTo>
                <a:lnTo>
                  <a:pt x="541680" y="197218"/>
                </a:lnTo>
                <a:lnTo>
                  <a:pt x="537311" y="197218"/>
                </a:lnTo>
                <a:lnTo>
                  <a:pt x="535444" y="197980"/>
                </a:lnTo>
                <a:lnTo>
                  <a:pt x="532358" y="201079"/>
                </a:lnTo>
                <a:lnTo>
                  <a:pt x="531583" y="202946"/>
                </a:lnTo>
                <a:lnTo>
                  <a:pt x="531583" y="207314"/>
                </a:lnTo>
                <a:lnTo>
                  <a:pt x="532358" y="209169"/>
                </a:lnTo>
                <a:lnTo>
                  <a:pt x="535444" y="212267"/>
                </a:lnTo>
                <a:lnTo>
                  <a:pt x="537311" y="213042"/>
                </a:lnTo>
                <a:lnTo>
                  <a:pt x="541680" y="213042"/>
                </a:lnTo>
                <a:lnTo>
                  <a:pt x="543547" y="212267"/>
                </a:lnTo>
                <a:lnTo>
                  <a:pt x="546633" y="209169"/>
                </a:lnTo>
                <a:lnTo>
                  <a:pt x="547408" y="207314"/>
                </a:lnTo>
                <a:lnTo>
                  <a:pt x="547408" y="205130"/>
                </a:lnTo>
                <a:lnTo>
                  <a:pt x="547408" y="202946"/>
                </a:lnTo>
                <a:close/>
              </a:path>
              <a:path w="1468754" h="1611629">
                <a:moveTo>
                  <a:pt x="570814" y="218440"/>
                </a:moveTo>
                <a:lnTo>
                  <a:pt x="570039" y="216573"/>
                </a:lnTo>
                <a:lnTo>
                  <a:pt x="566953" y="213487"/>
                </a:lnTo>
                <a:lnTo>
                  <a:pt x="565086" y="212712"/>
                </a:lnTo>
                <a:lnTo>
                  <a:pt x="560717" y="212712"/>
                </a:lnTo>
                <a:lnTo>
                  <a:pt x="558850" y="213487"/>
                </a:lnTo>
                <a:lnTo>
                  <a:pt x="555764" y="216573"/>
                </a:lnTo>
                <a:lnTo>
                  <a:pt x="554990" y="218440"/>
                </a:lnTo>
                <a:lnTo>
                  <a:pt x="554990" y="222808"/>
                </a:lnTo>
                <a:lnTo>
                  <a:pt x="555764" y="224675"/>
                </a:lnTo>
                <a:lnTo>
                  <a:pt x="558850" y="227761"/>
                </a:lnTo>
                <a:lnTo>
                  <a:pt x="560717" y="228536"/>
                </a:lnTo>
                <a:lnTo>
                  <a:pt x="565086" y="228536"/>
                </a:lnTo>
                <a:lnTo>
                  <a:pt x="566953" y="227761"/>
                </a:lnTo>
                <a:lnTo>
                  <a:pt x="570039" y="224675"/>
                </a:lnTo>
                <a:lnTo>
                  <a:pt x="570814" y="222808"/>
                </a:lnTo>
                <a:lnTo>
                  <a:pt x="570814" y="220624"/>
                </a:lnTo>
                <a:lnTo>
                  <a:pt x="570814" y="218440"/>
                </a:lnTo>
                <a:close/>
              </a:path>
              <a:path w="1468754" h="1611629">
                <a:moveTo>
                  <a:pt x="651649" y="108534"/>
                </a:moveTo>
                <a:lnTo>
                  <a:pt x="650621" y="106045"/>
                </a:lnTo>
                <a:lnTo>
                  <a:pt x="646493" y="101917"/>
                </a:lnTo>
                <a:lnTo>
                  <a:pt x="644004" y="100888"/>
                </a:lnTo>
                <a:lnTo>
                  <a:pt x="638162" y="100888"/>
                </a:lnTo>
                <a:lnTo>
                  <a:pt x="635673" y="101917"/>
                </a:lnTo>
                <a:lnTo>
                  <a:pt x="631545" y="106045"/>
                </a:lnTo>
                <a:lnTo>
                  <a:pt x="630516" y="108534"/>
                </a:lnTo>
                <a:lnTo>
                  <a:pt x="630516" y="114363"/>
                </a:lnTo>
                <a:lnTo>
                  <a:pt x="631545" y="116852"/>
                </a:lnTo>
                <a:lnTo>
                  <a:pt x="635673" y="120980"/>
                </a:lnTo>
                <a:lnTo>
                  <a:pt x="638162" y="122021"/>
                </a:lnTo>
                <a:lnTo>
                  <a:pt x="644004" y="122021"/>
                </a:lnTo>
                <a:lnTo>
                  <a:pt x="646493" y="120980"/>
                </a:lnTo>
                <a:lnTo>
                  <a:pt x="650621" y="116852"/>
                </a:lnTo>
                <a:lnTo>
                  <a:pt x="651649" y="114363"/>
                </a:lnTo>
                <a:lnTo>
                  <a:pt x="651649" y="111455"/>
                </a:lnTo>
                <a:lnTo>
                  <a:pt x="651649" y="108534"/>
                </a:lnTo>
                <a:close/>
              </a:path>
              <a:path w="1468754" h="1611629">
                <a:moveTo>
                  <a:pt x="656767" y="1456613"/>
                </a:moveTo>
                <a:lnTo>
                  <a:pt x="655993" y="1454746"/>
                </a:lnTo>
                <a:lnTo>
                  <a:pt x="652894" y="1451648"/>
                </a:lnTo>
                <a:lnTo>
                  <a:pt x="651027" y="1450873"/>
                </a:lnTo>
                <a:lnTo>
                  <a:pt x="646633" y="1450873"/>
                </a:lnTo>
                <a:lnTo>
                  <a:pt x="644766" y="1451648"/>
                </a:lnTo>
                <a:lnTo>
                  <a:pt x="641667" y="1454746"/>
                </a:lnTo>
                <a:lnTo>
                  <a:pt x="640892" y="1456613"/>
                </a:lnTo>
                <a:lnTo>
                  <a:pt x="640892" y="1460995"/>
                </a:lnTo>
                <a:lnTo>
                  <a:pt x="641667" y="1462874"/>
                </a:lnTo>
                <a:lnTo>
                  <a:pt x="644766" y="1465973"/>
                </a:lnTo>
                <a:lnTo>
                  <a:pt x="646633" y="1466748"/>
                </a:lnTo>
                <a:lnTo>
                  <a:pt x="651027" y="1466748"/>
                </a:lnTo>
                <a:lnTo>
                  <a:pt x="652894" y="1465973"/>
                </a:lnTo>
                <a:lnTo>
                  <a:pt x="655993" y="1462874"/>
                </a:lnTo>
                <a:lnTo>
                  <a:pt x="656767" y="1460995"/>
                </a:lnTo>
                <a:lnTo>
                  <a:pt x="656767" y="1458810"/>
                </a:lnTo>
                <a:lnTo>
                  <a:pt x="656767" y="1456613"/>
                </a:lnTo>
                <a:close/>
              </a:path>
              <a:path w="1468754" h="1611629">
                <a:moveTo>
                  <a:pt x="676465" y="189369"/>
                </a:moveTo>
                <a:lnTo>
                  <a:pt x="675690" y="187502"/>
                </a:lnTo>
                <a:lnTo>
                  <a:pt x="672604" y="184416"/>
                </a:lnTo>
                <a:lnTo>
                  <a:pt x="670737" y="183642"/>
                </a:lnTo>
                <a:lnTo>
                  <a:pt x="666369" y="183642"/>
                </a:lnTo>
                <a:lnTo>
                  <a:pt x="664502" y="184416"/>
                </a:lnTo>
                <a:lnTo>
                  <a:pt x="661416" y="187502"/>
                </a:lnTo>
                <a:lnTo>
                  <a:pt x="660641" y="189369"/>
                </a:lnTo>
                <a:lnTo>
                  <a:pt x="660641" y="193738"/>
                </a:lnTo>
                <a:lnTo>
                  <a:pt x="661416" y="195605"/>
                </a:lnTo>
                <a:lnTo>
                  <a:pt x="664502" y="198691"/>
                </a:lnTo>
                <a:lnTo>
                  <a:pt x="666369" y="199466"/>
                </a:lnTo>
                <a:lnTo>
                  <a:pt x="670737" y="199466"/>
                </a:lnTo>
                <a:lnTo>
                  <a:pt x="672604" y="198691"/>
                </a:lnTo>
                <a:lnTo>
                  <a:pt x="675690" y="195605"/>
                </a:lnTo>
                <a:lnTo>
                  <a:pt x="676465" y="193738"/>
                </a:lnTo>
                <a:lnTo>
                  <a:pt x="676465" y="191554"/>
                </a:lnTo>
                <a:lnTo>
                  <a:pt x="676465" y="189369"/>
                </a:lnTo>
                <a:close/>
              </a:path>
              <a:path w="1468754" h="1611629">
                <a:moveTo>
                  <a:pt x="706564" y="5727"/>
                </a:moveTo>
                <a:lnTo>
                  <a:pt x="705789" y="3860"/>
                </a:lnTo>
                <a:lnTo>
                  <a:pt x="702703" y="774"/>
                </a:lnTo>
                <a:lnTo>
                  <a:pt x="700836" y="0"/>
                </a:lnTo>
                <a:lnTo>
                  <a:pt x="696468" y="0"/>
                </a:lnTo>
                <a:lnTo>
                  <a:pt x="694601" y="774"/>
                </a:lnTo>
                <a:lnTo>
                  <a:pt x="691515" y="3860"/>
                </a:lnTo>
                <a:lnTo>
                  <a:pt x="690740" y="5727"/>
                </a:lnTo>
                <a:lnTo>
                  <a:pt x="690740" y="10096"/>
                </a:lnTo>
                <a:lnTo>
                  <a:pt x="691515" y="11963"/>
                </a:lnTo>
                <a:lnTo>
                  <a:pt x="694601" y="15062"/>
                </a:lnTo>
                <a:lnTo>
                  <a:pt x="696468" y="15824"/>
                </a:lnTo>
                <a:lnTo>
                  <a:pt x="700836" y="15824"/>
                </a:lnTo>
                <a:lnTo>
                  <a:pt x="702703" y="15062"/>
                </a:lnTo>
                <a:lnTo>
                  <a:pt x="705789" y="11963"/>
                </a:lnTo>
                <a:lnTo>
                  <a:pt x="706564" y="10096"/>
                </a:lnTo>
                <a:lnTo>
                  <a:pt x="706564" y="7912"/>
                </a:lnTo>
                <a:lnTo>
                  <a:pt x="706564" y="5727"/>
                </a:lnTo>
                <a:close/>
              </a:path>
              <a:path w="1468754" h="1611629">
                <a:moveTo>
                  <a:pt x="758698" y="233934"/>
                </a:moveTo>
                <a:lnTo>
                  <a:pt x="757923" y="232067"/>
                </a:lnTo>
                <a:lnTo>
                  <a:pt x="754837" y="228981"/>
                </a:lnTo>
                <a:lnTo>
                  <a:pt x="752970" y="228206"/>
                </a:lnTo>
                <a:lnTo>
                  <a:pt x="748601" y="228206"/>
                </a:lnTo>
                <a:lnTo>
                  <a:pt x="746734" y="228981"/>
                </a:lnTo>
                <a:lnTo>
                  <a:pt x="743648" y="232067"/>
                </a:lnTo>
                <a:lnTo>
                  <a:pt x="742873" y="233934"/>
                </a:lnTo>
                <a:lnTo>
                  <a:pt x="742873" y="238302"/>
                </a:lnTo>
                <a:lnTo>
                  <a:pt x="743648" y="240169"/>
                </a:lnTo>
                <a:lnTo>
                  <a:pt x="746734" y="243255"/>
                </a:lnTo>
                <a:lnTo>
                  <a:pt x="748601" y="244030"/>
                </a:lnTo>
                <a:lnTo>
                  <a:pt x="752970" y="244030"/>
                </a:lnTo>
                <a:lnTo>
                  <a:pt x="754837" y="243255"/>
                </a:lnTo>
                <a:lnTo>
                  <a:pt x="757923" y="240169"/>
                </a:lnTo>
                <a:lnTo>
                  <a:pt x="758698" y="238302"/>
                </a:lnTo>
                <a:lnTo>
                  <a:pt x="758698" y="236118"/>
                </a:lnTo>
                <a:lnTo>
                  <a:pt x="758698" y="233934"/>
                </a:lnTo>
                <a:close/>
              </a:path>
              <a:path w="1468754" h="1611629">
                <a:moveTo>
                  <a:pt x="760107" y="122618"/>
                </a:moveTo>
                <a:lnTo>
                  <a:pt x="759079" y="120129"/>
                </a:lnTo>
                <a:lnTo>
                  <a:pt x="754951" y="116001"/>
                </a:lnTo>
                <a:lnTo>
                  <a:pt x="752462" y="114973"/>
                </a:lnTo>
                <a:lnTo>
                  <a:pt x="746633" y="114973"/>
                </a:lnTo>
                <a:lnTo>
                  <a:pt x="744143" y="116001"/>
                </a:lnTo>
                <a:lnTo>
                  <a:pt x="740016" y="120129"/>
                </a:lnTo>
                <a:lnTo>
                  <a:pt x="738974" y="122618"/>
                </a:lnTo>
                <a:lnTo>
                  <a:pt x="738974" y="128460"/>
                </a:lnTo>
                <a:lnTo>
                  <a:pt x="740016" y="130949"/>
                </a:lnTo>
                <a:lnTo>
                  <a:pt x="744143" y="135064"/>
                </a:lnTo>
                <a:lnTo>
                  <a:pt x="746633" y="136105"/>
                </a:lnTo>
                <a:lnTo>
                  <a:pt x="752462" y="136105"/>
                </a:lnTo>
                <a:lnTo>
                  <a:pt x="754951" y="135064"/>
                </a:lnTo>
                <a:lnTo>
                  <a:pt x="759079" y="130949"/>
                </a:lnTo>
                <a:lnTo>
                  <a:pt x="760107" y="128460"/>
                </a:lnTo>
                <a:lnTo>
                  <a:pt x="760107" y="125539"/>
                </a:lnTo>
                <a:lnTo>
                  <a:pt x="760107" y="122618"/>
                </a:lnTo>
                <a:close/>
              </a:path>
              <a:path w="1468754" h="1611629">
                <a:moveTo>
                  <a:pt x="842683" y="1389545"/>
                </a:moveTo>
                <a:lnTo>
                  <a:pt x="841908" y="1387678"/>
                </a:lnTo>
                <a:lnTo>
                  <a:pt x="838822" y="1384592"/>
                </a:lnTo>
                <a:lnTo>
                  <a:pt x="836955" y="1383817"/>
                </a:lnTo>
                <a:lnTo>
                  <a:pt x="832586" y="1383817"/>
                </a:lnTo>
                <a:lnTo>
                  <a:pt x="830719" y="1384592"/>
                </a:lnTo>
                <a:lnTo>
                  <a:pt x="827633" y="1387678"/>
                </a:lnTo>
                <a:lnTo>
                  <a:pt x="826858" y="1389545"/>
                </a:lnTo>
                <a:lnTo>
                  <a:pt x="826858" y="1393913"/>
                </a:lnTo>
                <a:lnTo>
                  <a:pt x="827633" y="1395780"/>
                </a:lnTo>
                <a:lnTo>
                  <a:pt x="830719" y="1398879"/>
                </a:lnTo>
                <a:lnTo>
                  <a:pt x="832586" y="1399641"/>
                </a:lnTo>
                <a:lnTo>
                  <a:pt x="836955" y="1399641"/>
                </a:lnTo>
                <a:lnTo>
                  <a:pt x="838822" y="1398879"/>
                </a:lnTo>
                <a:lnTo>
                  <a:pt x="841908" y="1395780"/>
                </a:lnTo>
                <a:lnTo>
                  <a:pt x="842683" y="1393913"/>
                </a:lnTo>
                <a:lnTo>
                  <a:pt x="842683" y="1391729"/>
                </a:lnTo>
                <a:lnTo>
                  <a:pt x="842683" y="1389545"/>
                </a:lnTo>
                <a:close/>
              </a:path>
              <a:path w="1468754" h="1611629">
                <a:moveTo>
                  <a:pt x="902385" y="314198"/>
                </a:moveTo>
                <a:lnTo>
                  <a:pt x="901344" y="311708"/>
                </a:lnTo>
                <a:lnTo>
                  <a:pt x="897216" y="307581"/>
                </a:lnTo>
                <a:lnTo>
                  <a:pt x="894727" y="306552"/>
                </a:lnTo>
                <a:lnTo>
                  <a:pt x="888898" y="306552"/>
                </a:lnTo>
                <a:lnTo>
                  <a:pt x="886409" y="307581"/>
                </a:lnTo>
                <a:lnTo>
                  <a:pt x="882281" y="311708"/>
                </a:lnTo>
                <a:lnTo>
                  <a:pt x="881253" y="314198"/>
                </a:lnTo>
                <a:lnTo>
                  <a:pt x="881253" y="320027"/>
                </a:lnTo>
                <a:lnTo>
                  <a:pt x="882281" y="322516"/>
                </a:lnTo>
                <a:lnTo>
                  <a:pt x="886409" y="326644"/>
                </a:lnTo>
                <a:lnTo>
                  <a:pt x="888898" y="327672"/>
                </a:lnTo>
                <a:lnTo>
                  <a:pt x="894727" y="327672"/>
                </a:lnTo>
                <a:lnTo>
                  <a:pt x="897216" y="326644"/>
                </a:lnTo>
                <a:lnTo>
                  <a:pt x="901344" y="322516"/>
                </a:lnTo>
                <a:lnTo>
                  <a:pt x="902385" y="320027"/>
                </a:lnTo>
                <a:lnTo>
                  <a:pt x="902385" y="317106"/>
                </a:lnTo>
                <a:lnTo>
                  <a:pt x="902385" y="314198"/>
                </a:lnTo>
                <a:close/>
              </a:path>
              <a:path w="1468754" h="1611629">
                <a:moveTo>
                  <a:pt x="926109" y="102323"/>
                </a:moveTo>
                <a:lnTo>
                  <a:pt x="899896" y="100838"/>
                </a:lnTo>
                <a:lnTo>
                  <a:pt x="899071" y="95770"/>
                </a:lnTo>
                <a:lnTo>
                  <a:pt x="895007" y="91795"/>
                </a:lnTo>
                <a:lnTo>
                  <a:pt x="889889" y="91147"/>
                </a:lnTo>
                <a:lnTo>
                  <a:pt x="887374" y="64985"/>
                </a:lnTo>
                <a:lnTo>
                  <a:pt x="885875" y="91351"/>
                </a:lnTo>
                <a:lnTo>
                  <a:pt x="881138" y="92405"/>
                </a:lnTo>
                <a:lnTo>
                  <a:pt x="877493" y="96380"/>
                </a:lnTo>
                <a:lnTo>
                  <a:pt x="876909" y="101307"/>
                </a:lnTo>
                <a:lnTo>
                  <a:pt x="850049" y="103746"/>
                </a:lnTo>
                <a:lnTo>
                  <a:pt x="877100" y="105206"/>
                </a:lnTo>
                <a:lnTo>
                  <a:pt x="878078" y="109740"/>
                </a:lnTo>
                <a:lnTo>
                  <a:pt x="881748" y="113284"/>
                </a:lnTo>
                <a:lnTo>
                  <a:pt x="886345" y="114122"/>
                </a:lnTo>
                <a:lnTo>
                  <a:pt x="888784" y="141084"/>
                </a:lnTo>
                <a:lnTo>
                  <a:pt x="890193" y="114122"/>
                </a:lnTo>
                <a:lnTo>
                  <a:pt x="890485" y="114122"/>
                </a:lnTo>
                <a:lnTo>
                  <a:pt x="892619" y="113779"/>
                </a:lnTo>
                <a:lnTo>
                  <a:pt x="894715" y="112725"/>
                </a:lnTo>
                <a:lnTo>
                  <a:pt x="898232" y="109296"/>
                </a:lnTo>
                <a:lnTo>
                  <a:pt x="899350" y="107238"/>
                </a:lnTo>
                <a:lnTo>
                  <a:pt x="899820" y="104825"/>
                </a:lnTo>
                <a:lnTo>
                  <a:pt x="926109" y="102323"/>
                </a:lnTo>
                <a:close/>
              </a:path>
              <a:path w="1468754" h="1611629">
                <a:moveTo>
                  <a:pt x="1119289" y="1339710"/>
                </a:moveTo>
                <a:lnTo>
                  <a:pt x="1118514" y="1337843"/>
                </a:lnTo>
                <a:lnTo>
                  <a:pt x="1115415" y="1334757"/>
                </a:lnTo>
                <a:lnTo>
                  <a:pt x="1113561" y="1333982"/>
                </a:lnTo>
                <a:lnTo>
                  <a:pt x="1109192" y="1333982"/>
                </a:lnTo>
                <a:lnTo>
                  <a:pt x="1107325" y="1334757"/>
                </a:lnTo>
                <a:lnTo>
                  <a:pt x="1104226" y="1337843"/>
                </a:lnTo>
                <a:lnTo>
                  <a:pt x="1103464" y="1339710"/>
                </a:lnTo>
                <a:lnTo>
                  <a:pt x="1103464" y="1344079"/>
                </a:lnTo>
                <a:lnTo>
                  <a:pt x="1104226" y="1345946"/>
                </a:lnTo>
                <a:lnTo>
                  <a:pt x="1107325" y="1349032"/>
                </a:lnTo>
                <a:lnTo>
                  <a:pt x="1109192" y="1349806"/>
                </a:lnTo>
                <a:lnTo>
                  <a:pt x="1113561" y="1349806"/>
                </a:lnTo>
                <a:lnTo>
                  <a:pt x="1115415" y="1349032"/>
                </a:lnTo>
                <a:lnTo>
                  <a:pt x="1118514" y="1345946"/>
                </a:lnTo>
                <a:lnTo>
                  <a:pt x="1119289" y="1344079"/>
                </a:lnTo>
                <a:lnTo>
                  <a:pt x="1119289" y="1341894"/>
                </a:lnTo>
                <a:lnTo>
                  <a:pt x="1119289" y="1339710"/>
                </a:lnTo>
                <a:close/>
              </a:path>
              <a:path w="1468754" h="1611629">
                <a:moveTo>
                  <a:pt x="1120686" y="1232649"/>
                </a:moveTo>
                <a:lnTo>
                  <a:pt x="1119924" y="1230782"/>
                </a:lnTo>
                <a:lnTo>
                  <a:pt x="1116825" y="1227696"/>
                </a:lnTo>
                <a:lnTo>
                  <a:pt x="1114971" y="1226921"/>
                </a:lnTo>
                <a:lnTo>
                  <a:pt x="1110589" y="1226921"/>
                </a:lnTo>
                <a:lnTo>
                  <a:pt x="1108735" y="1227696"/>
                </a:lnTo>
                <a:lnTo>
                  <a:pt x="1105636" y="1230782"/>
                </a:lnTo>
                <a:lnTo>
                  <a:pt x="1104874" y="1232649"/>
                </a:lnTo>
                <a:lnTo>
                  <a:pt x="1104874" y="1237018"/>
                </a:lnTo>
                <a:lnTo>
                  <a:pt x="1105636" y="1238885"/>
                </a:lnTo>
                <a:lnTo>
                  <a:pt x="1108735" y="1241971"/>
                </a:lnTo>
                <a:lnTo>
                  <a:pt x="1110589" y="1242745"/>
                </a:lnTo>
                <a:lnTo>
                  <a:pt x="1114971" y="1242745"/>
                </a:lnTo>
                <a:lnTo>
                  <a:pt x="1116825" y="1241971"/>
                </a:lnTo>
                <a:lnTo>
                  <a:pt x="1119924" y="1238885"/>
                </a:lnTo>
                <a:lnTo>
                  <a:pt x="1120686" y="1237018"/>
                </a:lnTo>
                <a:lnTo>
                  <a:pt x="1120686" y="1234833"/>
                </a:lnTo>
                <a:lnTo>
                  <a:pt x="1120686" y="1232649"/>
                </a:lnTo>
                <a:close/>
              </a:path>
              <a:path w="1468754" h="1611629">
                <a:moveTo>
                  <a:pt x="1156804" y="1548726"/>
                </a:moveTo>
                <a:lnTo>
                  <a:pt x="1156030" y="1546860"/>
                </a:lnTo>
                <a:lnTo>
                  <a:pt x="1152931" y="1543773"/>
                </a:lnTo>
                <a:lnTo>
                  <a:pt x="1151077" y="1542999"/>
                </a:lnTo>
                <a:lnTo>
                  <a:pt x="1146708" y="1542999"/>
                </a:lnTo>
                <a:lnTo>
                  <a:pt x="1144841" y="1543773"/>
                </a:lnTo>
                <a:lnTo>
                  <a:pt x="1141742" y="1546860"/>
                </a:lnTo>
                <a:lnTo>
                  <a:pt x="1140980" y="1548726"/>
                </a:lnTo>
                <a:lnTo>
                  <a:pt x="1140980" y="1553095"/>
                </a:lnTo>
                <a:lnTo>
                  <a:pt x="1141742" y="1554962"/>
                </a:lnTo>
                <a:lnTo>
                  <a:pt x="1144841" y="1558048"/>
                </a:lnTo>
                <a:lnTo>
                  <a:pt x="1146708" y="1558823"/>
                </a:lnTo>
                <a:lnTo>
                  <a:pt x="1151077" y="1558823"/>
                </a:lnTo>
                <a:lnTo>
                  <a:pt x="1152931" y="1558048"/>
                </a:lnTo>
                <a:lnTo>
                  <a:pt x="1156030" y="1554962"/>
                </a:lnTo>
                <a:lnTo>
                  <a:pt x="1156804" y="1553095"/>
                </a:lnTo>
                <a:lnTo>
                  <a:pt x="1156804" y="1550911"/>
                </a:lnTo>
                <a:lnTo>
                  <a:pt x="1156804" y="1548726"/>
                </a:lnTo>
                <a:close/>
              </a:path>
              <a:path w="1468754" h="1611629">
                <a:moveTo>
                  <a:pt x="1195374" y="1247419"/>
                </a:moveTo>
                <a:lnTo>
                  <a:pt x="1194346" y="1244917"/>
                </a:lnTo>
                <a:lnTo>
                  <a:pt x="1190218" y="1240802"/>
                </a:lnTo>
                <a:lnTo>
                  <a:pt x="1187729" y="1239761"/>
                </a:lnTo>
                <a:lnTo>
                  <a:pt x="1181887" y="1239761"/>
                </a:lnTo>
                <a:lnTo>
                  <a:pt x="1179398" y="1240802"/>
                </a:lnTo>
                <a:lnTo>
                  <a:pt x="1175270" y="1244917"/>
                </a:lnTo>
                <a:lnTo>
                  <a:pt x="1174242" y="1247419"/>
                </a:lnTo>
                <a:lnTo>
                  <a:pt x="1174242" y="1253248"/>
                </a:lnTo>
                <a:lnTo>
                  <a:pt x="1175270" y="1255737"/>
                </a:lnTo>
                <a:lnTo>
                  <a:pt x="1179398" y="1259865"/>
                </a:lnTo>
                <a:lnTo>
                  <a:pt x="1181887" y="1260894"/>
                </a:lnTo>
                <a:lnTo>
                  <a:pt x="1187729" y="1260894"/>
                </a:lnTo>
                <a:lnTo>
                  <a:pt x="1190218" y="1259865"/>
                </a:lnTo>
                <a:lnTo>
                  <a:pt x="1194346" y="1255737"/>
                </a:lnTo>
                <a:lnTo>
                  <a:pt x="1195374" y="1253248"/>
                </a:lnTo>
                <a:lnTo>
                  <a:pt x="1195374" y="1250327"/>
                </a:lnTo>
                <a:lnTo>
                  <a:pt x="1195374" y="1247419"/>
                </a:lnTo>
                <a:close/>
              </a:path>
              <a:path w="1468754" h="1611629">
                <a:moveTo>
                  <a:pt x="1195374" y="1179804"/>
                </a:moveTo>
                <a:lnTo>
                  <a:pt x="1194346" y="1177302"/>
                </a:lnTo>
                <a:lnTo>
                  <a:pt x="1190218" y="1173187"/>
                </a:lnTo>
                <a:lnTo>
                  <a:pt x="1187729" y="1172146"/>
                </a:lnTo>
                <a:lnTo>
                  <a:pt x="1181887" y="1172146"/>
                </a:lnTo>
                <a:lnTo>
                  <a:pt x="1179398" y="1173187"/>
                </a:lnTo>
                <a:lnTo>
                  <a:pt x="1175270" y="1177302"/>
                </a:lnTo>
                <a:lnTo>
                  <a:pt x="1174242" y="1179804"/>
                </a:lnTo>
                <a:lnTo>
                  <a:pt x="1174242" y="1185633"/>
                </a:lnTo>
                <a:lnTo>
                  <a:pt x="1175270" y="1188123"/>
                </a:lnTo>
                <a:lnTo>
                  <a:pt x="1179398" y="1192250"/>
                </a:lnTo>
                <a:lnTo>
                  <a:pt x="1181887" y="1193279"/>
                </a:lnTo>
                <a:lnTo>
                  <a:pt x="1187729" y="1193279"/>
                </a:lnTo>
                <a:lnTo>
                  <a:pt x="1190218" y="1192250"/>
                </a:lnTo>
                <a:lnTo>
                  <a:pt x="1194346" y="1188123"/>
                </a:lnTo>
                <a:lnTo>
                  <a:pt x="1195374" y="1185633"/>
                </a:lnTo>
                <a:lnTo>
                  <a:pt x="1195374" y="1182712"/>
                </a:lnTo>
                <a:lnTo>
                  <a:pt x="1195374" y="1179804"/>
                </a:lnTo>
                <a:close/>
              </a:path>
              <a:path w="1468754" h="1611629">
                <a:moveTo>
                  <a:pt x="1315123" y="1126998"/>
                </a:moveTo>
                <a:lnTo>
                  <a:pt x="1314348" y="1125131"/>
                </a:lnTo>
                <a:lnTo>
                  <a:pt x="1311249" y="1122032"/>
                </a:lnTo>
                <a:lnTo>
                  <a:pt x="1309382" y="1121257"/>
                </a:lnTo>
                <a:lnTo>
                  <a:pt x="1305001" y="1121257"/>
                </a:lnTo>
                <a:lnTo>
                  <a:pt x="1303134" y="1122032"/>
                </a:lnTo>
                <a:lnTo>
                  <a:pt x="1300035" y="1125131"/>
                </a:lnTo>
                <a:lnTo>
                  <a:pt x="1299260" y="1126998"/>
                </a:lnTo>
                <a:lnTo>
                  <a:pt x="1299260" y="1131379"/>
                </a:lnTo>
                <a:lnTo>
                  <a:pt x="1300035" y="1133246"/>
                </a:lnTo>
                <a:lnTo>
                  <a:pt x="1303134" y="1136345"/>
                </a:lnTo>
                <a:lnTo>
                  <a:pt x="1305001" y="1137119"/>
                </a:lnTo>
                <a:lnTo>
                  <a:pt x="1309382" y="1137119"/>
                </a:lnTo>
                <a:lnTo>
                  <a:pt x="1311249" y="1136345"/>
                </a:lnTo>
                <a:lnTo>
                  <a:pt x="1314348" y="1133246"/>
                </a:lnTo>
                <a:lnTo>
                  <a:pt x="1315123" y="1131379"/>
                </a:lnTo>
                <a:lnTo>
                  <a:pt x="1315123" y="1129182"/>
                </a:lnTo>
                <a:lnTo>
                  <a:pt x="1315123" y="1126998"/>
                </a:lnTo>
                <a:close/>
              </a:path>
              <a:path w="1468754" h="1611629">
                <a:moveTo>
                  <a:pt x="1331468" y="1328953"/>
                </a:moveTo>
                <a:lnTo>
                  <a:pt x="1330693" y="1327086"/>
                </a:lnTo>
                <a:lnTo>
                  <a:pt x="1327607" y="1324000"/>
                </a:lnTo>
                <a:lnTo>
                  <a:pt x="1325740" y="1323225"/>
                </a:lnTo>
                <a:lnTo>
                  <a:pt x="1321371" y="1323225"/>
                </a:lnTo>
                <a:lnTo>
                  <a:pt x="1319504" y="1324000"/>
                </a:lnTo>
                <a:lnTo>
                  <a:pt x="1316418" y="1327086"/>
                </a:lnTo>
                <a:lnTo>
                  <a:pt x="1315643" y="1328953"/>
                </a:lnTo>
                <a:lnTo>
                  <a:pt x="1315643" y="1333322"/>
                </a:lnTo>
                <a:lnTo>
                  <a:pt x="1316418" y="1335189"/>
                </a:lnTo>
                <a:lnTo>
                  <a:pt x="1319504" y="1338275"/>
                </a:lnTo>
                <a:lnTo>
                  <a:pt x="1321371" y="1339049"/>
                </a:lnTo>
                <a:lnTo>
                  <a:pt x="1325740" y="1339049"/>
                </a:lnTo>
                <a:lnTo>
                  <a:pt x="1327607" y="1338275"/>
                </a:lnTo>
                <a:lnTo>
                  <a:pt x="1330693" y="1335189"/>
                </a:lnTo>
                <a:lnTo>
                  <a:pt x="1331468" y="1333322"/>
                </a:lnTo>
                <a:lnTo>
                  <a:pt x="1331468" y="1331137"/>
                </a:lnTo>
                <a:lnTo>
                  <a:pt x="1331468" y="1328953"/>
                </a:lnTo>
                <a:close/>
              </a:path>
              <a:path w="1468754" h="1611629">
                <a:moveTo>
                  <a:pt x="1333411" y="1174165"/>
                </a:moveTo>
                <a:lnTo>
                  <a:pt x="1332382" y="1171676"/>
                </a:lnTo>
                <a:lnTo>
                  <a:pt x="1328254" y="1167549"/>
                </a:lnTo>
                <a:lnTo>
                  <a:pt x="1325765" y="1166520"/>
                </a:lnTo>
                <a:lnTo>
                  <a:pt x="1319936" y="1166520"/>
                </a:lnTo>
                <a:lnTo>
                  <a:pt x="1317447" y="1167549"/>
                </a:lnTo>
                <a:lnTo>
                  <a:pt x="1313319" y="1171676"/>
                </a:lnTo>
                <a:lnTo>
                  <a:pt x="1312291" y="1174165"/>
                </a:lnTo>
                <a:lnTo>
                  <a:pt x="1312291" y="1179995"/>
                </a:lnTo>
                <a:lnTo>
                  <a:pt x="1313319" y="1182484"/>
                </a:lnTo>
                <a:lnTo>
                  <a:pt x="1317447" y="1186611"/>
                </a:lnTo>
                <a:lnTo>
                  <a:pt x="1319936" y="1187640"/>
                </a:lnTo>
                <a:lnTo>
                  <a:pt x="1325765" y="1187640"/>
                </a:lnTo>
                <a:lnTo>
                  <a:pt x="1328254" y="1186611"/>
                </a:lnTo>
                <a:lnTo>
                  <a:pt x="1332382" y="1182484"/>
                </a:lnTo>
                <a:lnTo>
                  <a:pt x="1333411" y="1179995"/>
                </a:lnTo>
                <a:lnTo>
                  <a:pt x="1333411" y="1177086"/>
                </a:lnTo>
                <a:lnTo>
                  <a:pt x="1333411" y="1174165"/>
                </a:lnTo>
                <a:close/>
              </a:path>
              <a:path w="1468754" h="1611629">
                <a:moveTo>
                  <a:pt x="1381658" y="1375206"/>
                </a:moveTo>
                <a:lnTo>
                  <a:pt x="1355432" y="1373720"/>
                </a:lnTo>
                <a:lnTo>
                  <a:pt x="1354645" y="1368653"/>
                </a:lnTo>
                <a:lnTo>
                  <a:pt x="1350556" y="1364691"/>
                </a:lnTo>
                <a:lnTo>
                  <a:pt x="1345438" y="1364030"/>
                </a:lnTo>
                <a:lnTo>
                  <a:pt x="1342923" y="1337881"/>
                </a:lnTo>
                <a:lnTo>
                  <a:pt x="1341450" y="1364221"/>
                </a:lnTo>
                <a:lnTo>
                  <a:pt x="1336700" y="1365275"/>
                </a:lnTo>
                <a:lnTo>
                  <a:pt x="1333068" y="1369237"/>
                </a:lnTo>
                <a:lnTo>
                  <a:pt x="1332471" y="1374178"/>
                </a:lnTo>
                <a:lnTo>
                  <a:pt x="1305623" y="1376616"/>
                </a:lnTo>
                <a:lnTo>
                  <a:pt x="1332661" y="1378064"/>
                </a:lnTo>
                <a:lnTo>
                  <a:pt x="1333627" y="1382509"/>
                </a:lnTo>
                <a:lnTo>
                  <a:pt x="1337310" y="1386141"/>
                </a:lnTo>
                <a:lnTo>
                  <a:pt x="1341920" y="1386992"/>
                </a:lnTo>
                <a:lnTo>
                  <a:pt x="1344358" y="1413941"/>
                </a:lnTo>
                <a:lnTo>
                  <a:pt x="1345819" y="1386992"/>
                </a:lnTo>
                <a:lnTo>
                  <a:pt x="1346098" y="1386992"/>
                </a:lnTo>
                <a:lnTo>
                  <a:pt x="1351356" y="1386141"/>
                </a:lnTo>
                <a:lnTo>
                  <a:pt x="1350746" y="1386141"/>
                </a:lnTo>
                <a:lnTo>
                  <a:pt x="1354493" y="1382509"/>
                </a:lnTo>
                <a:lnTo>
                  <a:pt x="1355318" y="1378064"/>
                </a:lnTo>
                <a:lnTo>
                  <a:pt x="1355369" y="1377721"/>
                </a:lnTo>
                <a:lnTo>
                  <a:pt x="1381658" y="1375206"/>
                </a:lnTo>
                <a:close/>
              </a:path>
              <a:path w="1468754" h="1611629">
                <a:moveTo>
                  <a:pt x="1403311" y="1374927"/>
                </a:moveTo>
                <a:lnTo>
                  <a:pt x="1402537" y="1373060"/>
                </a:lnTo>
                <a:lnTo>
                  <a:pt x="1399438" y="1369974"/>
                </a:lnTo>
                <a:lnTo>
                  <a:pt x="1397584" y="1369199"/>
                </a:lnTo>
                <a:lnTo>
                  <a:pt x="1393215" y="1369199"/>
                </a:lnTo>
                <a:lnTo>
                  <a:pt x="1391348" y="1369974"/>
                </a:lnTo>
                <a:lnTo>
                  <a:pt x="1388249" y="1373060"/>
                </a:lnTo>
                <a:lnTo>
                  <a:pt x="1387487" y="1374927"/>
                </a:lnTo>
                <a:lnTo>
                  <a:pt x="1387487" y="1379296"/>
                </a:lnTo>
                <a:lnTo>
                  <a:pt x="1388249" y="1381163"/>
                </a:lnTo>
                <a:lnTo>
                  <a:pt x="1391348" y="1384249"/>
                </a:lnTo>
                <a:lnTo>
                  <a:pt x="1393215" y="1385023"/>
                </a:lnTo>
                <a:lnTo>
                  <a:pt x="1397584" y="1385023"/>
                </a:lnTo>
                <a:lnTo>
                  <a:pt x="1399438" y="1384249"/>
                </a:lnTo>
                <a:lnTo>
                  <a:pt x="1402537" y="1381163"/>
                </a:lnTo>
                <a:lnTo>
                  <a:pt x="1403311" y="1379296"/>
                </a:lnTo>
                <a:lnTo>
                  <a:pt x="1403311" y="1377111"/>
                </a:lnTo>
                <a:lnTo>
                  <a:pt x="1403311" y="1374927"/>
                </a:lnTo>
                <a:close/>
              </a:path>
              <a:path w="1468754" h="1611629">
                <a:moveTo>
                  <a:pt x="1415110" y="1249553"/>
                </a:moveTo>
                <a:lnTo>
                  <a:pt x="1414348" y="1247686"/>
                </a:lnTo>
                <a:lnTo>
                  <a:pt x="1411249" y="1244600"/>
                </a:lnTo>
                <a:lnTo>
                  <a:pt x="1409382" y="1243825"/>
                </a:lnTo>
                <a:lnTo>
                  <a:pt x="1405013" y="1243825"/>
                </a:lnTo>
                <a:lnTo>
                  <a:pt x="1403159" y="1244600"/>
                </a:lnTo>
                <a:lnTo>
                  <a:pt x="1400060" y="1247686"/>
                </a:lnTo>
                <a:lnTo>
                  <a:pt x="1399286" y="1249553"/>
                </a:lnTo>
                <a:lnTo>
                  <a:pt x="1399286" y="1253921"/>
                </a:lnTo>
                <a:lnTo>
                  <a:pt x="1400060" y="1255788"/>
                </a:lnTo>
                <a:lnTo>
                  <a:pt x="1403159" y="1258874"/>
                </a:lnTo>
                <a:lnTo>
                  <a:pt x="1405013" y="1259649"/>
                </a:lnTo>
                <a:lnTo>
                  <a:pt x="1409382" y="1259649"/>
                </a:lnTo>
                <a:lnTo>
                  <a:pt x="1411249" y="1258874"/>
                </a:lnTo>
                <a:lnTo>
                  <a:pt x="1414348" y="1255788"/>
                </a:lnTo>
                <a:lnTo>
                  <a:pt x="1415110" y="1253921"/>
                </a:lnTo>
                <a:lnTo>
                  <a:pt x="1415110" y="1251737"/>
                </a:lnTo>
                <a:lnTo>
                  <a:pt x="1415110" y="1249553"/>
                </a:lnTo>
                <a:close/>
              </a:path>
              <a:path w="1468754" h="1611629">
                <a:moveTo>
                  <a:pt x="1465148" y="1168095"/>
                </a:moveTo>
                <a:lnTo>
                  <a:pt x="1438922" y="1166609"/>
                </a:lnTo>
                <a:lnTo>
                  <a:pt x="1438122" y="1161542"/>
                </a:lnTo>
                <a:lnTo>
                  <a:pt x="1434033" y="1157566"/>
                </a:lnTo>
                <a:lnTo>
                  <a:pt x="1428915" y="1156919"/>
                </a:lnTo>
                <a:lnTo>
                  <a:pt x="1426413" y="1130757"/>
                </a:lnTo>
                <a:lnTo>
                  <a:pt x="1424927" y="1157122"/>
                </a:lnTo>
                <a:lnTo>
                  <a:pt x="1420190" y="1158189"/>
                </a:lnTo>
                <a:lnTo>
                  <a:pt x="1416545" y="1162151"/>
                </a:lnTo>
                <a:lnTo>
                  <a:pt x="1415961" y="1167079"/>
                </a:lnTo>
                <a:lnTo>
                  <a:pt x="1389100" y="1169517"/>
                </a:lnTo>
                <a:lnTo>
                  <a:pt x="1416151" y="1170978"/>
                </a:lnTo>
                <a:lnTo>
                  <a:pt x="1417129" y="1175512"/>
                </a:lnTo>
                <a:lnTo>
                  <a:pt x="1420799" y="1179055"/>
                </a:lnTo>
                <a:lnTo>
                  <a:pt x="1425397" y="1179893"/>
                </a:lnTo>
                <a:lnTo>
                  <a:pt x="1427835" y="1206855"/>
                </a:lnTo>
                <a:lnTo>
                  <a:pt x="1429296" y="1179893"/>
                </a:lnTo>
                <a:lnTo>
                  <a:pt x="1429575" y="1179893"/>
                </a:lnTo>
                <a:lnTo>
                  <a:pt x="1431709" y="1179537"/>
                </a:lnTo>
                <a:lnTo>
                  <a:pt x="1438846" y="1170597"/>
                </a:lnTo>
                <a:lnTo>
                  <a:pt x="1465148" y="1168095"/>
                </a:lnTo>
                <a:close/>
              </a:path>
              <a:path w="1468754" h="1611629">
                <a:moveTo>
                  <a:pt x="1468640" y="1231912"/>
                </a:moveTo>
                <a:lnTo>
                  <a:pt x="1467612" y="1229423"/>
                </a:lnTo>
                <a:lnTo>
                  <a:pt x="1463484" y="1225308"/>
                </a:lnTo>
                <a:lnTo>
                  <a:pt x="1460995" y="1224267"/>
                </a:lnTo>
                <a:lnTo>
                  <a:pt x="1455166" y="1224267"/>
                </a:lnTo>
                <a:lnTo>
                  <a:pt x="1452676" y="1225308"/>
                </a:lnTo>
                <a:lnTo>
                  <a:pt x="1448549" y="1229423"/>
                </a:lnTo>
                <a:lnTo>
                  <a:pt x="1447507" y="1231912"/>
                </a:lnTo>
                <a:lnTo>
                  <a:pt x="1447507" y="1237754"/>
                </a:lnTo>
                <a:lnTo>
                  <a:pt x="1448549" y="1240243"/>
                </a:lnTo>
                <a:lnTo>
                  <a:pt x="1452676" y="1244371"/>
                </a:lnTo>
                <a:lnTo>
                  <a:pt x="1455166" y="1245400"/>
                </a:lnTo>
                <a:lnTo>
                  <a:pt x="1460995" y="1245400"/>
                </a:lnTo>
                <a:lnTo>
                  <a:pt x="1463484" y="1244371"/>
                </a:lnTo>
                <a:lnTo>
                  <a:pt x="1467612" y="1240243"/>
                </a:lnTo>
                <a:lnTo>
                  <a:pt x="1468640" y="1237754"/>
                </a:lnTo>
                <a:lnTo>
                  <a:pt x="1468640" y="1234833"/>
                </a:lnTo>
                <a:lnTo>
                  <a:pt x="1468640" y="1231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171824" y="4078957"/>
            <a:ext cx="2303780" cy="1723389"/>
          </a:xfrm>
          <a:custGeom>
            <a:avLst/>
            <a:gdLst/>
            <a:ahLst/>
            <a:cxnLst/>
            <a:rect l="l" t="t" r="r" b="b"/>
            <a:pathLst>
              <a:path w="2303779" h="1723389">
                <a:moveTo>
                  <a:pt x="1388962" y="731010"/>
                </a:moveTo>
                <a:lnTo>
                  <a:pt x="1358558" y="688925"/>
                </a:lnTo>
                <a:lnTo>
                  <a:pt x="1326889" y="647783"/>
                </a:lnTo>
                <a:lnTo>
                  <a:pt x="1312874" y="630410"/>
                </a:lnTo>
                <a:lnTo>
                  <a:pt x="1366489" y="609077"/>
                </a:lnTo>
                <a:lnTo>
                  <a:pt x="1420040" y="587197"/>
                </a:lnTo>
                <a:lnTo>
                  <a:pt x="1473166" y="564901"/>
                </a:lnTo>
                <a:lnTo>
                  <a:pt x="1525508" y="542320"/>
                </a:lnTo>
                <a:lnTo>
                  <a:pt x="1576705" y="519587"/>
                </a:lnTo>
                <a:lnTo>
                  <a:pt x="1626399" y="496834"/>
                </a:lnTo>
                <a:lnTo>
                  <a:pt x="1674227" y="474192"/>
                </a:lnTo>
                <a:lnTo>
                  <a:pt x="1719831" y="451793"/>
                </a:lnTo>
                <a:lnTo>
                  <a:pt x="1762850" y="429769"/>
                </a:lnTo>
                <a:lnTo>
                  <a:pt x="1802925" y="408252"/>
                </a:lnTo>
                <a:lnTo>
                  <a:pt x="1839695" y="387373"/>
                </a:lnTo>
                <a:lnTo>
                  <a:pt x="1839930" y="387373"/>
                </a:lnTo>
                <a:lnTo>
                  <a:pt x="1902316" y="349875"/>
                </a:lnTo>
                <a:lnTo>
                  <a:pt x="1937399" y="327639"/>
                </a:lnTo>
                <a:lnTo>
                  <a:pt x="1974583" y="302908"/>
                </a:lnTo>
                <a:lnTo>
                  <a:pt x="2013498" y="275555"/>
                </a:lnTo>
                <a:lnTo>
                  <a:pt x="2053775" y="245454"/>
                </a:lnTo>
                <a:lnTo>
                  <a:pt x="2095045" y="212476"/>
                </a:lnTo>
                <a:lnTo>
                  <a:pt x="2136939" y="176496"/>
                </a:lnTo>
                <a:lnTo>
                  <a:pt x="2179086" y="137385"/>
                </a:lnTo>
                <a:lnTo>
                  <a:pt x="2221119" y="95017"/>
                </a:lnTo>
                <a:lnTo>
                  <a:pt x="2262668" y="49264"/>
                </a:lnTo>
                <a:lnTo>
                  <a:pt x="2303363" y="0"/>
                </a:lnTo>
                <a:lnTo>
                  <a:pt x="2281562" y="55999"/>
                </a:lnTo>
                <a:lnTo>
                  <a:pt x="2255811" y="109836"/>
                </a:lnTo>
                <a:lnTo>
                  <a:pt x="2226735" y="161418"/>
                </a:lnTo>
                <a:lnTo>
                  <a:pt x="2194954" y="210654"/>
                </a:lnTo>
                <a:lnTo>
                  <a:pt x="2161090" y="257450"/>
                </a:lnTo>
                <a:lnTo>
                  <a:pt x="2125767" y="301714"/>
                </a:lnTo>
                <a:lnTo>
                  <a:pt x="2089606" y="343354"/>
                </a:lnTo>
                <a:lnTo>
                  <a:pt x="2053230" y="382277"/>
                </a:lnTo>
                <a:lnTo>
                  <a:pt x="2017260" y="418391"/>
                </a:lnTo>
                <a:lnTo>
                  <a:pt x="1982319" y="451604"/>
                </a:lnTo>
                <a:lnTo>
                  <a:pt x="1949028" y="481823"/>
                </a:lnTo>
                <a:lnTo>
                  <a:pt x="1921815" y="505628"/>
                </a:lnTo>
                <a:lnTo>
                  <a:pt x="1846762" y="505628"/>
                </a:lnTo>
                <a:lnTo>
                  <a:pt x="1805476" y="532837"/>
                </a:lnTo>
                <a:lnTo>
                  <a:pt x="1762391" y="559062"/>
                </a:lnTo>
                <a:lnTo>
                  <a:pt x="1717808" y="584282"/>
                </a:lnTo>
                <a:lnTo>
                  <a:pt x="1672026" y="608479"/>
                </a:lnTo>
                <a:lnTo>
                  <a:pt x="1625345" y="631631"/>
                </a:lnTo>
                <a:lnTo>
                  <a:pt x="1578066" y="653717"/>
                </a:lnTo>
                <a:lnTo>
                  <a:pt x="1530488" y="674719"/>
                </a:lnTo>
                <a:lnTo>
                  <a:pt x="1482911" y="694615"/>
                </a:lnTo>
                <a:lnTo>
                  <a:pt x="1435636" y="713385"/>
                </a:lnTo>
                <a:lnTo>
                  <a:pt x="1388962" y="731010"/>
                </a:lnTo>
                <a:close/>
              </a:path>
              <a:path w="2303779" h="1723389">
                <a:moveTo>
                  <a:pt x="1461623" y="844827"/>
                </a:moveTo>
                <a:lnTo>
                  <a:pt x="1442325" y="812429"/>
                </a:lnTo>
                <a:lnTo>
                  <a:pt x="1483259" y="784064"/>
                </a:lnTo>
                <a:lnTo>
                  <a:pt x="1527765" y="752506"/>
                </a:lnTo>
                <a:lnTo>
                  <a:pt x="1574463" y="718760"/>
                </a:lnTo>
                <a:lnTo>
                  <a:pt x="1621972" y="683829"/>
                </a:lnTo>
                <a:lnTo>
                  <a:pt x="1668912" y="648719"/>
                </a:lnTo>
                <a:lnTo>
                  <a:pt x="1713903" y="614433"/>
                </a:lnTo>
                <a:lnTo>
                  <a:pt x="1755564" y="581977"/>
                </a:lnTo>
                <a:lnTo>
                  <a:pt x="1792514" y="552354"/>
                </a:lnTo>
                <a:lnTo>
                  <a:pt x="1823373" y="526570"/>
                </a:lnTo>
                <a:lnTo>
                  <a:pt x="1846762" y="505628"/>
                </a:lnTo>
                <a:lnTo>
                  <a:pt x="1921815" y="505628"/>
                </a:lnTo>
                <a:lnTo>
                  <a:pt x="1889974" y="532837"/>
                </a:lnTo>
                <a:lnTo>
                  <a:pt x="1840585" y="573851"/>
                </a:lnTo>
                <a:lnTo>
                  <a:pt x="1781129" y="620174"/>
                </a:lnTo>
                <a:lnTo>
                  <a:pt x="1746262" y="646269"/>
                </a:lnTo>
                <a:lnTo>
                  <a:pt x="1707896" y="674338"/>
                </a:lnTo>
                <a:lnTo>
                  <a:pt x="1665974" y="704398"/>
                </a:lnTo>
                <a:lnTo>
                  <a:pt x="1620441" y="736461"/>
                </a:lnTo>
                <a:lnTo>
                  <a:pt x="1571242" y="770544"/>
                </a:lnTo>
                <a:lnTo>
                  <a:pt x="1461623" y="844827"/>
                </a:lnTo>
                <a:close/>
              </a:path>
              <a:path w="2303779" h="1723389">
                <a:moveTo>
                  <a:pt x="25355" y="1164939"/>
                </a:moveTo>
                <a:lnTo>
                  <a:pt x="44559" y="1127389"/>
                </a:lnTo>
                <a:lnTo>
                  <a:pt x="91484" y="1100287"/>
                </a:lnTo>
                <a:lnTo>
                  <a:pt x="140440" y="1073810"/>
                </a:lnTo>
                <a:lnTo>
                  <a:pt x="191093" y="1047995"/>
                </a:lnTo>
                <a:lnTo>
                  <a:pt x="243107" y="1022880"/>
                </a:lnTo>
                <a:lnTo>
                  <a:pt x="296149" y="998502"/>
                </a:lnTo>
                <a:lnTo>
                  <a:pt x="349883" y="974899"/>
                </a:lnTo>
                <a:lnTo>
                  <a:pt x="403975" y="952106"/>
                </a:lnTo>
                <a:lnTo>
                  <a:pt x="458090" y="930162"/>
                </a:lnTo>
                <a:lnTo>
                  <a:pt x="511894" y="909104"/>
                </a:lnTo>
                <a:lnTo>
                  <a:pt x="565051" y="888969"/>
                </a:lnTo>
                <a:lnTo>
                  <a:pt x="617227" y="869794"/>
                </a:lnTo>
                <a:lnTo>
                  <a:pt x="717296" y="834474"/>
                </a:lnTo>
                <a:lnTo>
                  <a:pt x="809426" y="803441"/>
                </a:lnTo>
                <a:lnTo>
                  <a:pt x="1033843" y="731673"/>
                </a:lnTo>
                <a:lnTo>
                  <a:pt x="1082647" y="715285"/>
                </a:lnTo>
                <a:lnTo>
                  <a:pt x="1133460" y="697554"/>
                </a:lnTo>
                <a:lnTo>
                  <a:pt x="1185892" y="678627"/>
                </a:lnTo>
                <a:lnTo>
                  <a:pt x="1239550" y="658646"/>
                </a:lnTo>
                <a:lnTo>
                  <a:pt x="1294046" y="637758"/>
                </a:lnTo>
                <a:lnTo>
                  <a:pt x="1293810" y="637758"/>
                </a:lnTo>
                <a:lnTo>
                  <a:pt x="1313953" y="662691"/>
                </a:lnTo>
                <a:lnTo>
                  <a:pt x="1328665" y="681422"/>
                </a:lnTo>
                <a:lnTo>
                  <a:pt x="1343006" y="700172"/>
                </a:lnTo>
                <a:lnTo>
                  <a:pt x="1356857" y="718760"/>
                </a:lnTo>
                <a:lnTo>
                  <a:pt x="1370580" y="737653"/>
                </a:lnTo>
                <a:lnTo>
                  <a:pt x="1313934" y="757565"/>
                </a:lnTo>
                <a:lnTo>
                  <a:pt x="1259423" y="775578"/>
                </a:lnTo>
                <a:lnTo>
                  <a:pt x="1207667" y="791649"/>
                </a:lnTo>
                <a:lnTo>
                  <a:pt x="1159288" y="805737"/>
                </a:lnTo>
                <a:lnTo>
                  <a:pt x="1075242" y="828467"/>
                </a:lnTo>
                <a:lnTo>
                  <a:pt x="549917" y="962152"/>
                </a:lnTo>
                <a:lnTo>
                  <a:pt x="509007" y="973179"/>
                </a:lnTo>
                <a:lnTo>
                  <a:pt x="445121" y="991677"/>
                </a:lnTo>
                <a:lnTo>
                  <a:pt x="366921" y="1016160"/>
                </a:lnTo>
                <a:lnTo>
                  <a:pt x="326067" y="1029554"/>
                </a:lnTo>
                <a:lnTo>
                  <a:pt x="283388" y="1044538"/>
                </a:lnTo>
                <a:lnTo>
                  <a:pt x="238389" y="1061732"/>
                </a:lnTo>
                <a:lnTo>
                  <a:pt x="190580" y="1081751"/>
                </a:lnTo>
                <a:lnTo>
                  <a:pt x="139466" y="1105214"/>
                </a:lnTo>
                <a:lnTo>
                  <a:pt x="84555" y="1132737"/>
                </a:lnTo>
                <a:lnTo>
                  <a:pt x="25355" y="1164939"/>
                </a:lnTo>
                <a:close/>
              </a:path>
              <a:path w="2303779" h="1723389">
                <a:moveTo>
                  <a:pt x="271909" y="1722781"/>
                </a:moveTo>
                <a:lnTo>
                  <a:pt x="407866" y="1567779"/>
                </a:lnTo>
                <a:lnTo>
                  <a:pt x="497463" y="1485603"/>
                </a:lnTo>
                <a:lnTo>
                  <a:pt x="543482" y="1444076"/>
                </a:lnTo>
                <a:lnTo>
                  <a:pt x="588586" y="1404013"/>
                </a:lnTo>
                <a:lnTo>
                  <a:pt x="631479" y="1366727"/>
                </a:lnTo>
                <a:lnTo>
                  <a:pt x="670866" y="1333535"/>
                </a:lnTo>
                <a:lnTo>
                  <a:pt x="705449" y="1305753"/>
                </a:lnTo>
                <a:lnTo>
                  <a:pt x="790411" y="1245901"/>
                </a:lnTo>
                <a:lnTo>
                  <a:pt x="1230000" y="949018"/>
                </a:lnTo>
                <a:lnTo>
                  <a:pt x="1310525" y="896450"/>
                </a:lnTo>
                <a:lnTo>
                  <a:pt x="1376471" y="855789"/>
                </a:lnTo>
                <a:lnTo>
                  <a:pt x="1391636" y="846239"/>
                </a:lnTo>
                <a:lnTo>
                  <a:pt x="1408856" y="835020"/>
                </a:lnTo>
                <a:lnTo>
                  <a:pt x="1427910" y="822289"/>
                </a:lnTo>
                <a:lnTo>
                  <a:pt x="1444180" y="848513"/>
                </a:lnTo>
                <a:lnTo>
                  <a:pt x="1447631" y="854312"/>
                </a:lnTo>
                <a:lnTo>
                  <a:pt x="1152618" y="1047201"/>
                </a:lnTo>
                <a:lnTo>
                  <a:pt x="1028220" y="1131210"/>
                </a:lnTo>
                <a:lnTo>
                  <a:pt x="886742" y="1229238"/>
                </a:lnTo>
                <a:lnTo>
                  <a:pt x="797543" y="1292760"/>
                </a:lnTo>
                <a:lnTo>
                  <a:pt x="757766" y="1321808"/>
                </a:lnTo>
                <a:lnTo>
                  <a:pt x="645103" y="1406968"/>
                </a:lnTo>
                <a:lnTo>
                  <a:pt x="588602" y="1451023"/>
                </a:lnTo>
                <a:lnTo>
                  <a:pt x="556801" y="1476570"/>
                </a:lnTo>
                <a:lnTo>
                  <a:pt x="521693" y="1505387"/>
                </a:lnTo>
                <a:lnTo>
                  <a:pt x="482575" y="1538167"/>
                </a:lnTo>
                <a:lnTo>
                  <a:pt x="438741" y="1575603"/>
                </a:lnTo>
                <a:lnTo>
                  <a:pt x="389489" y="1618389"/>
                </a:lnTo>
                <a:lnTo>
                  <a:pt x="334113" y="1667217"/>
                </a:lnTo>
                <a:lnTo>
                  <a:pt x="271909" y="1722781"/>
                </a:lnTo>
                <a:close/>
              </a:path>
            </a:pathLst>
          </a:custGeom>
          <a:solidFill>
            <a:srgbClr val="FB3C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442362" y="4319599"/>
            <a:ext cx="1653539" cy="1172210"/>
          </a:xfrm>
          <a:custGeom>
            <a:avLst/>
            <a:gdLst/>
            <a:ahLst/>
            <a:cxnLst/>
            <a:rect l="l" t="t" r="r" b="b"/>
            <a:pathLst>
              <a:path w="1653539" h="1172210">
                <a:moveTo>
                  <a:pt x="371119" y="797179"/>
                </a:moveTo>
                <a:lnTo>
                  <a:pt x="361238" y="788631"/>
                </a:lnTo>
                <a:lnTo>
                  <a:pt x="350126" y="776884"/>
                </a:lnTo>
                <a:lnTo>
                  <a:pt x="341071" y="763752"/>
                </a:lnTo>
                <a:lnTo>
                  <a:pt x="337324" y="751039"/>
                </a:lnTo>
                <a:lnTo>
                  <a:pt x="337324" y="668642"/>
                </a:lnTo>
                <a:lnTo>
                  <a:pt x="337324" y="493255"/>
                </a:lnTo>
                <a:lnTo>
                  <a:pt x="340779" y="476745"/>
                </a:lnTo>
                <a:lnTo>
                  <a:pt x="348894" y="461213"/>
                </a:lnTo>
                <a:lnTo>
                  <a:pt x="358267" y="449389"/>
                </a:lnTo>
                <a:lnTo>
                  <a:pt x="365493" y="443953"/>
                </a:lnTo>
                <a:lnTo>
                  <a:pt x="256324" y="443953"/>
                </a:lnTo>
                <a:lnTo>
                  <a:pt x="265315" y="450519"/>
                </a:lnTo>
                <a:lnTo>
                  <a:pt x="276529" y="462673"/>
                </a:lnTo>
                <a:lnTo>
                  <a:pt x="286080" y="477786"/>
                </a:lnTo>
                <a:lnTo>
                  <a:pt x="290131" y="493255"/>
                </a:lnTo>
                <a:lnTo>
                  <a:pt x="290131" y="668642"/>
                </a:lnTo>
                <a:lnTo>
                  <a:pt x="232714" y="571207"/>
                </a:lnTo>
                <a:lnTo>
                  <a:pt x="157721" y="443953"/>
                </a:lnTo>
                <a:lnTo>
                  <a:pt x="0" y="443953"/>
                </a:lnTo>
                <a:lnTo>
                  <a:pt x="12674" y="454545"/>
                </a:lnTo>
                <a:lnTo>
                  <a:pt x="24803" y="466928"/>
                </a:lnTo>
                <a:lnTo>
                  <a:pt x="33769" y="480822"/>
                </a:lnTo>
                <a:lnTo>
                  <a:pt x="37287" y="496201"/>
                </a:lnTo>
                <a:lnTo>
                  <a:pt x="37401" y="523011"/>
                </a:lnTo>
                <a:lnTo>
                  <a:pt x="37452" y="533044"/>
                </a:lnTo>
                <a:lnTo>
                  <a:pt x="37706" y="589495"/>
                </a:lnTo>
                <a:lnTo>
                  <a:pt x="37757" y="722337"/>
                </a:lnTo>
                <a:lnTo>
                  <a:pt x="37325" y="748690"/>
                </a:lnTo>
                <a:lnTo>
                  <a:pt x="15544" y="789825"/>
                </a:lnTo>
                <a:lnTo>
                  <a:pt x="3479" y="797648"/>
                </a:lnTo>
                <a:lnTo>
                  <a:pt x="119684" y="797648"/>
                </a:lnTo>
                <a:lnTo>
                  <a:pt x="106603" y="786384"/>
                </a:lnTo>
                <a:lnTo>
                  <a:pt x="95351" y="774357"/>
                </a:lnTo>
                <a:lnTo>
                  <a:pt x="87452" y="761746"/>
                </a:lnTo>
                <a:lnTo>
                  <a:pt x="84467" y="748690"/>
                </a:lnTo>
                <a:lnTo>
                  <a:pt x="84467" y="571207"/>
                </a:lnTo>
                <a:lnTo>
                  <a:pt x="218998" y="797179"/>
                </a:lnTo>
                <a:lnTo>
                  <a:pt x="371119" y="797179"/>
                </a:lnTo>
                <a:close/>
              </a:path>
              <a:path w="1653539" h="1172210">
                <a:moveTo>
                  <a:pt x="838047" y="789622"/>
                </a:moveTo>
                <a:lnTo>
                  <a:pt x="802995" y="716762"/>
                </a:lnTo>
                <a:lnTo>
                  <a:pt x="786422" y="672160"/>
                </a:lnTo>
                <a:lnTo>
                  <a:pt x="738428" y="543039"/>
                </a:lnTo>
                <a:lnTo>
                  <a:pt x="701675" y="444169"/>
                </a:lnTo>
                <a:lnTo>
                  <a:pt x="641108" y="444169"/>
                </a:lnTo>
                <a:lnTo>
                  <a:pt x="641108" y="672160"/>
                </a:lnTo>
                <a:lnTo>
                  <a:pt x="549554" y="672160"/>
                </a:lnTo>
                <a:lnTo>
                  <a:pt x="588987" y="543039"/>
                </a:lnTo>
                <a:lnTo>
                  <a:pt x="641108" y="672160"/>
                </a:lnTo>
                <a:lnTo>
                  <a:pt x="641108" y="444169"/>
                </a:lnTo>
                <a:lnTo>
                  <a:pt x="518566" y="444169"/>
                </a:lnTo>
                <a:lnTo>
                  <a:pt x="527558" y="452628"/>
                </a:lnTo>
                <a:lnTo>
                  <a:pt x="538480" y="465124"/>
                </a:lnTo>
                <a:lnTo>
                  <a:pt x="547090" y="480517"/>
                </a:lnTo>
                <a:lnTo>
                  <a:pt x="549084" y="497700"/>
                </a:lnTo>
                <a:lnTo>
                  <a:pt x="540867" y="531622"/>
                </a:lnTo>
                <a:lnTo>
                  <a:pt x="524141" y="594575"/>
                </a:lnTo>
                <a:lnTo>
                  <a:pt x="505231" y="663867"/>
                </a:lnTo>
                <a:lnTo>
                  <a:pt x="503770" y="664222"/>
                </a:lnTo>
                <a:lnTo>
                  <a:pt x="504736" y="665695"/>
                </a:lnTo>
                <a:lnTo>
                  <a:pt x="487692" y="727075"/>
                </a:lnTo>
                <a:lnTo>
                  <a:pt x="471893" y="767740"/>
                </a:lnTo>
                <a:lnTo>
                  <a:pt x="436041" y="797852"/>
                </a:lnTo>
                <a:lnTo>
                  <a:pt x="549084" y="797852"/>
                </a:lnTo>
                <a:lnTo>
                  <a:pt x="541172" y="788377"/>
                </a:lnTo>
                <a:lnTo>
                  <a:pt x="534911" y="778840"/>
                </a:lnTo>
                <a:lnTo>
                  <a:pt x="531152" y="769035"/>
                </a:lnTo>
                <a:lnTo>
                  <a:pt x="531063" y="766559"/>
                </a:lnTo>
                <a:lnTo>
                  <a:pt x="530783" y="759028"/>
                </a:lnTo>
                <a:lnTo>
                  <a:pt x="530771" y="758761"/>
                </a:lnTo>
                <a:lnTo>
                  <a:pt x="530301" y="759028"/>
                </a:lnTo>
                <a:lnTo>
                  <a:pt x="530352" y="758761"/>
                </a:lnTo>
                <a:lnTo>
                  <a:pt x="538746" y="716762"/>
                </a:lnTo>
                <a:lnTo>
                  <a:pt x="539051" y="716762"/>
                </a:lnTo>
                <a:lnTo>
                  <a:pt x="551065" y="734009"/>
                </a:lnTo>
                <a:lnTo>
                  <a:pt x="575945" y="767880"/>
                </a:lnTo>
                <a:lnTo>
                  <a:pt x="601827" y="801306"/>
                </a:lnTo>
                <a:lnTo>
                  <a:pt x="663816" y="877087"/>
                </a:lnTo>
                <a:lnTo>
                  <a:pt x="677760" y="897610"/>
                </a:lnTo>
                <a:lnTo>
                  <a:pt x="700760" y="881976"/>
                </a:lnTo>
                <a:lnTo>
                  <a:pt x="680148" y="857923"/>
                </a:lnTo>
                <a:lnTo>
                  <a:pt x="607682" y="767880"/>
                </a:lnTo>
                <a:lnTo>
                  <a:pt x="570369" y="716762"/>
                </a:lnTo>
                <a:lnTo>
                  <a:pt x="655662" y="716762"/>
                </a:lnTo>
                <a:lnTo>
                  <a:pt x="659371" y="727075"/>
                </a:lnTo>
                <a:lnTo>
                  <a:pt x="662520" y="736930"/>
                </a:lnTo>
                <a:lnTo>
                  <a:pt x="665060" y="746379"/>
                </a:lnTo>
                <a:lnTo>
                  <a:pt x="666940" y="755497"/>
                </a:lnTo>
                <a:lnTo>
                  <a:pt x="666889" y="755942"/>
                </a:lnTo>
                <a:lnTo>
                  <a:pt x="665848" y="766559"/>
                </a:lnTo>
                <a:lnTo>
                  <a:pt x="660069" y="777646"/>
                </a:lnTo>
                <a:lnTo>
                  <a:pt x="651383" y="788136"/>
                </a:lnTo>
                <a:lnTo>
                  <a:pt x="641578" y="797407"/>
                </a:lnTo>
                <a:lnTo>
                  <a:pt x="826338" y="797407"/>
                </a:lnTo>
                <a:lnTo>
                  <a:pt x="838047" y="789622"/>
                </a:lnTo>
                <a:close/>
              </a:path>
              <a:path w="1653539" h="1172210">
                <a:moveTo>
                  <a:pt x="840486" y="1011529"/>
                </a:moveTo>
                <a:lnTo>
                  <a:pt x="830427" y="993889"/>
                </a:lnTo>
                <a:lnTo>
                  <a:pt x="813384" y="979703"/>
                </a:lnTo>
                <a:lnTo>
                  <a:pt x="789330" y="961212"/>
                </a:lnTo>
                <a:lnTo>
                  <a:pt x="760425" y="938161"/>
                </a:lnTo>
                <a:lnTo>
                  <a:pt x="728891" y="910310"/>
                </a:lnTo>
                <a:lnTo>
                  <a:pt x="700151" y="930122"/>
                </a:lnTo>
                <a:lnTo>
                  <a:pt x="722630" y="960526"/>
                </a:lnTo>
                <a:lnTo>
                  <a:pt x="747166" y="990257"/>
                </a:lnTo>
                <a:lnTo>
                  <a:pt x="772045" y="1015276"/>
                </a:lnTo>
                <a:lnTo>
                  <a:pt x="795540" y="1031544"/>
                </a:lnTo>
                <a:lnTo>
                  <a:pt x="822921" y="1037513"/>
                </a:lnTo>
                <a:lnTo>
                  <a:pt x="837946" y="1028446"/>
                </a:lnTo>
                <a:lnTo>
                  <a:pt x="840486" y="1011529"/>
                </a:lnTo>
                <a:close/>
              </a:path>
              <a:path w="1653539" h="1172210">
                <a:moveTo>
                  <a:pt x="930021" y="728078"/>
                </a:moveTo>
                <a:lnTo>
                  <a:pt x="921080" y="721537"/>
                </a:lnTo>
                <a:lnTo>
                  <a:pt x="913790" y="715645"/>
                </a:lnTo>
                <a:lnTo>
                  <a:pt x="908354" y="710844"/>
                </a:lnTo>
                <a:lnTo>
                  <a:pt x="904989" y="707580"/>
                </a:lnTo>
                <a:lnTo>
                  <a:pt x="904989" y="744512"/>
                </a:lnTo>
                <a:lnTo>
                  <a:pt x="930021" y="728078"/>
                </a:lnTo>
                <a:close/>
              </a:path>
              <a:path w="1653539" h="1172210">
                <a:moveTo>
                  <a:pt x="1210259" y="699630"/>
                </a:moveTo>
                <a:lnTo>
                  <a:pt x="1206652" y="675703"/>
                </a:lnTo>
                <a:lnTo>
                  <a:pt x="1197813" y="654443"/>
                </a:lnTo>
                <a:lnTo>
                  <a:pt x="1184757" y="635673"/>
                </a:lnTo>
                <a:lnTo>
                  <a:pt x="1172070" y="622858"/>
                </a:lnTo>
                <a:lnTo>
                  <a:pt x="1168590" y="619290"/>
                </a:lnTo>
                <a:lnTo>
                  <a:pt x="1059421" y="691248"/>
                </a:lnTo>
                <a:lnTo>
                  <a:pt x="1071511" y="697903"/>
                </a:lnTo>
                <a:lnTo>
                  <a:pt x="1081468" y="705459"/>
                </a:lnTo>
                <a:lnTo>
                  <a:pt x="1088428" y="713981"/>
                </a:lnTo>
                <a:lnTo>
                  <a:pt x="1091590" y="723569"/>
                </a:lnTo>
                <a:lnTo>
                  <a:pt x="1084300" y="740092"/>
                </a:lnTo>
                <a:lnTo>
                  <a:pt x="1062431" y="751281"/>
                </a:lnTo>
                <a:lnTo>
                  <a:pt x="1031455" y="756704"/>
                </a:lnTo>
                <a:lnTo>
                  <a:pt x="996861" y="755967"/>
                </a:lnTo>
                <a:lnTo>
                  <a:pt x="989965" y="754938"/>
                </a:lnTo>
                <a:lnTo>
                  <a:pt x="983157" y="753427"/>
                </a:lnTo>
                <a:lnTo>
                  <a:pt x="976477" y="751522"/>
                </a:lnTo>
                <a:lnTo>
                  <a:pt x="969924" y="749261"/>
                </a:lnTo>
                <a:lnTo>
                  <a:pt x="904938" y="791349"/>
                </a:lnTo>
                <a:lnTo>
                  <a:pt x="904938" y="827811"/>
                </a:lnTo>
                <a:lnTo>
                  <a:pt x="913701" y="814908"/>
                </a:lnTo>
                <a:lnTo>
                  <a:pt x="924991" y="803948"/>
                </a:lnTo>
                <a:lnTo>
                  <a:pt x="937437" y="796213"/>
                </a:lnTo>
                <a:lnTo>
                  <a:pt x="949667" y="792949"/>
                </a:lnTo>
                <a:lnTo>
                  <a:pt x="958659" y="796023"/>
                </a:lnTo>
                <a:lnTo>
                  <a:pt x="979119" y="802716"/>
                </a:lnTo>
                <a:lnTo>
                  <a:pt x="1016266" y="808494"/>
                </a:lnTo>
                <a:lnTo>
                  <a:pt x="1075385" y="808799"/>
                </a:lnTo>
                <a:lnTo>
                  <a:pt x="1116266" y="798766"/>
                </a:lnTo>
                <a:lnTo>
                  <a:pt x="1160780" y="774725"/>
                </a:lnTo>
                <a:lnTo>
                  <a:pt x="1196314" y="740422"/>
                </a:lnTo>
                <a:lnTo>
                  <a:pt x="1196428" y="740092"/>
                </a:lnTo>
                <a:lnTo>
                  <a:pt x="1210259" y="699630"/>
                </a:lnTo>
                <a:close/>
              </a:path>
              <a:path w="1653539" h="1172210">
                <a:moveTo>
                  <a:pt x="1333284" y="456819"/>
                </a:moveTo>
                <a:lnTo>
                  <a:pt x="1333093" y="456615"/>
                </a:lnTo>
                <a:lnTo>
                  <a:pt x="1332814" y="456819"/>
                </a:lnTo>
                <a:lnTo>
                  <a:pt x="1333284" y="456819"/>
                </a:lnTo>
                <a:close/>
              </a:path>
              <a:path w="1653539" h="1172210">
                <a:moveTo>
                  <a:pt x="1350225" y="443953"/>
                </a:moveTo>
                <a:lnTo>
                  <a:pt x="1320063" y="443953"/>
                </a:lnTo>
                <a:lnTo>
                  <a:pt x="1323111" y="446773"/>
                </a:lnTo>
                <a:lnTo>
                  <a:pt x="1328166" y="451002"/>
                </a:lnTo>
                <a:lnTo>
                  <a:pt x="1333093" y="456615"/>
                </a:lnTo>
                <a:lnTo>
                  <a:pt x="1350225" y="443953"/>
                </a:lnTo>
                <a:close/>
              </a:path>
              <a:path w="1653539" h="1172210">
                <a:moveTo>
                  <a:pt x="1652968" y="797179"/>
                </a:moveTo>
                <a:lnTo>
                  <a:pt x="1621269" y="762304"/>
                </a:lnTo>
                <a:lnTo>
                  <a:pt x="1604200" y="716292"/>
                </a:lnTo>
                <a:lnTo>
                  <a:pt x="1587563" y="671449"/>
                </a:lnTo>
                <a:lnTo>
                  <a:pt x="1539671" y="542328"/>
                </a:lnTo>
                <a:lnTo>
                  <a:pt x="1503184" y="443953"/>
                </a:lnTo>
                <a:lnTo>
                  <a:pt x="1442135" y="443953"/>
                </a:lnTo>
                <a:lnTo>
                  <a:pt x="1442135" y="671449"/>
                </a:lnTo>
                <a:lnTo>
                  <a:pt x="1350581" y="671449"/>
                </a:lnTo>
                <a:lnTo>
                  <a:pt x="1390027" y="542328"/>
                </a:lnTo>
                <a:lnTo>
                  <a:pt x="1442135" y="671449"/>
                </a:lnTo>
                <a:lnTo>
                  <a:pt x="1442135" y="443953"/>
                </a:lnTo>
                <a:lnTo>
                  <a:pt x="1423365" y="443953"/>
                </a:lnTo>
                <a:lnTo>
                  <a:pt x="1350581" y="495541"/>
                </a:lnTo>
                <a:lnTo>
                  <a:pt x="1350581" y="497484"/>
                </a:lnTo>
                <a:lnTo>
                  <a:pt x="1342364" y="531406"/>
                </a:lnTo>
                <a:lnTo>
                  <a:pt x="1325626" y="594372"/>
                </a:lnTo>
                <a:lnTo>
                  <a:pt x="1306042" y="666191"/>
                </a:lnTo>
                <a:lnTo>
                  <a:pt x="1289265" y="726605"/>
                </a:lnTo>
                <a:lnTo>
                  <a:pt x="1273390" y="767537"/>
                </a:lnTo>
                <a:lnTo>
                  <a:pt x="1271638" y="769213"/>
                </a:lnTo>
                <a:lnTo>
                  <a:pt x="1270177" y="765314"/>
                </a:lnTo>
                <a:lnTo>
                  <a:pt x="1248956" y="716305"/>
                </a:lnTo>
                <a:lnTo>
                  <a:pt x="1224534" y="666127"/>
                </a:lnTo>
                <a:lnTo>
                  <a:pt x="1196962" y="615061"/>
                </a:lnTo>
                <a:lnTo>
                  <a:pt x="1166291" y="563384"/>
                </a:lnTo>
                <a:lnTo>
                  <a:pt x="1132598" y="511378"/>
                </a:lnTo>
                <a:lnTo>
                  <a:pt x="1127823" y="504621"/>
                </a:lnTo>
                <a:lnTo>
                  <a:pt x="1133271" y="506577"/>
                </a:lnTo>
                <a:lnTo>
                  <a:pt x="1157312" y="519493"/>
                </a:lnTo>
                <a:lnTo>
                  <a:pt x="1171917" y="529856"/>
                </a:lnTo>
                <a:lnTo>
                  <a:pt x="1171917" y="490423"/>
                </a:lnTo>
                <a:lnTo>
                  <a:pt x="1171917" y="457314"/>
                </a:lnTo>
                <a:lnTo>
                  <a:pt x="1171917" y="439000"/>
                </a:lnTo>
                <a:lnTo>
                  <a:pt x="1167257" y="443763"/>
                </a:lnTo>
                <a:lnTo>
                  <a:pt x="1159383" y="450583"/>
                </a:lnTo>
                <a:lnTo>
                  <a:pt x="1149553" y="456184"/>
                </a:lnTo>
                <a:lnTo>
                  <a:pt x="1139050" y="457314"/>
                </a:lnTo>
                <a:lnTo>
                  <a:pt x="1107782" y="451713"/>
                </a:lnTo>
                <a:lnTo>
                  <a:pt x="1088250" y="449249"/>
                </a:lnTo>
                <a:lnTo>
                  <a:pt x="1056347" y="407428"/>
                </a:lnTo>
                <a:lnTo>
                  <a:pt x="1056347" y="406958"/>
                </a:lnTo>
                <a:lnTo>
                  <a:pt x="1014831" y="356603"/>
                </a:lnTo>
                <a:lnTo>
                  <a:pt x="972527" y="308965"/>
                </a:lnTo>
                <a:lnTo>
                  <a:pt x="929690" y="264198"/>
                </a:lnTo>
                <a:lnTo>
                  <a:pt x="886548" y="222427"/>
                </a:lnTo>
                <a:lnTo>
                  <a:pt x="843318" y="183807"/>
                </a:lnTo>
                <a:lnTo>
                  <a:pt x="800239" y="148450"/>
                </a:lnTo>
                <a:lnTo>
                  <a:pt x="757542" y="116509"/>
                </a:lnTo>
                <a:lnTo>
                  <a:pt x="715467" y="88112"/>
                </a:lnTo>
                <a:lnTo>
                  <a:pt x="674230" y="63411"/>
                </a:lnTo>
                <a:lnTo>
                  <a:pt x="634072" y="42519"/>
                </a:lnTo>
                <a:lnTo>
                  <a:pt x="595223" y="25603"/>
                </a:lnTo>
                <a:lnTo>
                  <a:pt x="575322" y="18770"/>
                </a:lnTo>
                <a:lnTo>
                  <a:pt x="557911" y="12788"/>
                </a:lnTo>
                <a:lnTo>
                  <a:pt x="522376" y="4203"/>
                </a:lnTo>
                <a:lnTo>
                  <a:pt x="488848" y="0"/>
                </a:lnTo>
                <a:lnTo>
                  <a:pt x="457542" y="304"/>
                </a:lnTo>
                <a:lnTo>
                  <a:pt x="402590" y="15011"/>
                </a:lnTo>
                <a:lnTo>
                  <a:pt x="358635" y="50774"/>
                </a:lnTo>
                <a:lnTo>
                  <a:pt x="331787" y="107848"/>
                </a:lnTo>
                <a:lnTo>
                  <a:pt x="323659" y="182168"/>
                </a:lnTo>
                <a:lnTo>
                  <a:pt x="323761" y="183807"/>
                </a:lnTo>
                <a:lnTo>
                  <a:pt x="326313" y="224828"/>
                </a:lnTo>
                <a:lnTo>
                  <a:pt x="333286" y="270611"/>
                </a:lnTo>
                <a:lnTo>
                  <a:pt x="344436" y="319163"/>
                </a:lnTo>
                <a:lnTo>
                  <a:pt x="359676" y="370065"/>
                </a:lnTo>
                <a:lnTo>
                  <a:pt x="359765" y="370306"/>
                </a:lnTo>
                <a:lnTo>
                  <a:pt x="378853" y="422935"/>
                </a:lnTo>
                <a:lnTo>
                  <a:pt x="401866" y="477393"/>
                </a:lnTo>
                <a:lnTo>
                  <a:pt x="428586" y="533044"/>
                </a:lnTo>
                <a:lnTo>
                  <a:pt x="458876" y="589495"/>
                </a:lnTo>
                <a:lnTo>
                  <a:pt x="480009" y="582447"/>
                </a:lnTo>
                <a:lnTo>
                  <a:pt x="447116" y="523011"/>
                </a:lnTo>
                <a:lnTo>
                  <a:pt x="418566" y="464731"/>
                </a:lnTo>
                <a:lnTo>
                  <a:pt x="394474" y="408051"/>
                </a:lnTo>
                <a:lnTo>
                  <a:pt x="374954" y="353441"/>
                </a:lnTo>
                <a:lnTo>
                  <a:pt x="360108" y="301332"/>
                </a:lnTo>
                <a:lnTo>
                  <a:pt x="350062" y="252196"/>
                </a:lnTo>
                <a:lnTo>
                  <a:pt x="344906" y="206476"/>
                </a:lnTo>
                <a:lnTo>
                  <a:pt x="344868" y="193624"/>
                </a:lnTo>
                <a:lnTo>
                  <a:pt x="344766" y="164617"/>
                </a:lnTo>
                <a:lnTo>
                  <a:pt x="359956" y="94322"/>
                </a:lnTo>
                <a:lnTo>
                  <a:pt x="396506" y="44919"/>
                </a:lnTo>
                <a:lnTo>
                  <a:pt x="445312" y="22237"/>
                </a:lnTo>
                <a:lnTo>
                  <a:pt x="474319" y="18770"/>
                </a:lnTo>
                <a:lnTo>
                  <a:pt x="506018" y="20320"/>
                </a:lnTo>
                <a:lnTo>
                  <a:pt x="576503" y="37820"/>
                </a:lnTo>
                <a:lnTo>
                  <a:pt x="614730" y="53441"/>
                </a:lnTo>
                <a:lnTo>
                  <a:pt x="654608" y="73431"/>
                </a:lnTo>
                <a:lnTo>
                  <a:pt x="695871" y="97599"/>
                </a:lnTo>
                <a:lnTo>
                  <a:pt x="738225" y="125806"/>
                </a:lnTo>
                <a:lnTo>
                  <a:pt x="781443" y="157861"/>
                </a:lnTo>
                <a:lnTo>
                  <a:pt x="825220" y="193624"/>
                </a:lnTo>
                <a:lnTo>
                  <a:pt x="869315" y="232918"/>
                </a:lnTo>
                <a:lnTo>
                  <a:pt x="913460" y="275564"/>
                </a:lnTo>
                <a:lnTo>
                  <a:pt x="957376" y="321424"/>
                </a:lnTo>
                <a:lnTo>
                  <a:pt x="1000810" y="370306"/>
                </a:lnTo>
                <a:lnTo>
                  <a:pt x="1043482" y="422059"/>
                </a:lnTo>
                <a:lnTo>
                  <a:pt x="1062405" y="446697"/>
                </a:lnTo>
                <a:lnTo>
                  <a:pt x="1044740" y="445376"/>
                </a:lnTo>
                <a:lnTo>
                  <a:pt x="1012977" y="444639"/>
                </a:lnTo>
                <a:lnTo>
                  <a:pt x="969797" y="453059"/>
                </a:lnTo>
                <a:lnTo>
                  <a:pt x="933704" y="475678"/>
                </a:lnTo>
                <a:lnTo>
                  <a:pt x="908646" y="509371"/>
                </a:lnTo>
                <a:lnTo>
                  <a:pt x="898537" y="550989"/>
                </a:lnTo>
                <a:lnTo>
                  <a:pt x="908037" y="602564"/>
                </a:lnTo>
                <a:lnTo>
                  <a:pt x="934148" y="636308"/>
                </a:lnTo>
                <a:lnTo>
                  <a:pt x="967714" y="656971"/>
                </a:lnTo>
                <a:lnTo>
                  <a:pt x="999604" y="669315"/>
                </a:lnTo>
                <a:lnTo>
                  <a:pt x="1012609" y="673608"/>
                </a:lnTo>
                <a:lnTo>
                  <a:pt x="1135862" y="595972"/>
                </a:lnTo>
                <a:lnTo>
                  <a:pt x="1075651" y="568718"/>
                </a:lnTo>
                <a:lnTo>
                  <a:pt x="1044968" y="557987"/>
                </a:lnTo>
                <a:lnTo>
                  <a:pt x="1020889" y="545884"/>
                </a:lnTo>
                <a:lnTo>
                  <a:pt x="1007110" y="528459"/>
                </a:lnTo>
                <a:lnTo>
                  <a:pt x="1006995" y="519493"/>
                </a:lnTo>
                <a:lnTo>
                  <a:pt x="1006906" y="513918"/>
                </a:lnTo>
                <a:lnTo>
                  <a:pt x="1016838" y="501624"/>
                </a:lnTo>
                <a:lnTo>
                  <a:pt x="1037043" y="493242"/>
                </a:lnTo>
                <a:lnTo>
                  <a:pt x="1067689" y="490423"/>
                </a:lnTo>
                <a:lnTo>
                  <a:pt x="1098169" y="494830"/>
                </a:lnTo>
                <a:lnTo>
                  <a:pt x="1144460" y="561886"/>
                </a:lnTo>
                <a:lnTo>
                  <a:pt x="1173378" y="607872"/>
                </a:lnTo>
                <a:lnTo>
                  <a:pt x="1206601" y="665746"/>
                </a:lnTo>
                <a:lnTo>
                  <a:pt x="1235595" y="722337"/>
                </a:lnTo>
                <a:lnTo>
                  <a:pt x="1260221" y="777278"/>
                </a:lnTo>
                <a:lnTo>
                  <a:pt x="1260983" y="779322"/>
                </a:lnTo>
                <a:lnTo>
                  <a:pt x="1248168" y="789406"/>
                </a:lnTo>
                <a:lnTo>
                  <a:pt x="1237538" y="797648"/>
                </a:lnTo>
                <a:lnTo>
                  <a:pt x="1267942" y="797648"/>
                </a:lnTo>
                <a:lnTo>
                  <a:pt x="1295742" y="880808"/>
                </a:lnTo>
                <a:lnTo>
                  <a:pt x="1306347" y="928674"/>
                </a:lnTo>
                <a:lnTo>
                  <a:pt x="1311973" y="973480"/>
                </a:lnTo>
                <a:lnTo>
                  <a:pt x="1312176" y="990257"/>
                </a:lnTo>
                <a:lnTo>
                  <a:pt x="1312227" y="993889"/>
                </a:lnTo>
                <a:lnTo>
                  <a:pt x="1312443" y="1011529"/>
                </a:lnTo>
                <a:lnTo>
                  <a:pt x="1312430" y="1015276"/>
                </a:lnTo>
                <a:lnTo>
                  <a:pt x="1307719" y="1052436"/>
                </a:lnTo>
                <a:lnTo>
                  <a:pt x="1281785" y="1114831"/>
                </a:lnTo>
                <a:lnTo>
                  <a:pt x="1235316" y="1152461"/>
                </a:lnTo>
                <a:lnTo>
                  <a:pt x="1197190" y="1159827"/>
                </a:lnTo>
                <a:lnTo>
                  <a:pt x="1147495" y="1158722"/>
                </a:lnTo>
                <a:lnTo>
                  <a:pt x="1087856" y="1146860"/>
                </a:lnTo>
                <a:lnTo>
                  <a:pt x="1019835" y="1121905"/>
                </a:lnTo>
                <a:lnTo>
                  <a:pt x="1018197" y="1124254"/>
                </a:lnTo>
                <a:lnTo>
                  <a:pt x="1083932" y="1152867"/>
                </a:lnTo>
                <a:lnTo>
                  <a:pt x="1141742" y="1166837"/>
                </a:lnTo>
                <a:lnTo>
                  <a:pt x="1194231" y="1171803"/>
                </a:lnTo>
                <a:lnTo>
                  <a:pt x="1239253" y="1166317"/>
                </a:lnTo>
                <a:lnTo>
                  <a:pt x="1274686" y="1148956"/>
                </a:lnTo>
                <a:lnTo>
                  <a:pt x="1306855" y="1108659"/>
                </a:lnTo>
                <a:lnTo>
                  <a:pt x="1323809" y="1052690"/>
                </a:lnTo>
                <a:lnTo>
                  <a:pt x="1326730" y="1019530"/>
                </a:lnTo>
                <a:lnTo>
                  <a:pt x="1326642" y="1015276"/>
                </a:lnTo>
                <a:lnTo>
                  <a:pt x="1326578" y="1011529"/>
                </a:lnTo>
                <a:lnTo>
                  <a:pt x="1321752" y="944219"/>
                </a:lnTo>
                <a:lnTo>
                  <a:pt x="1313967" y="902614"/>
                </a:lnTo>
                <a:lnTo>
                  <a:pt x="1302740" y="858735"/>
                </a:lnTo>
                <a:lnTo>
                  <a:pt x="1288122" y="812888"/>
                </a:lnTo>
                <a:lnTo>
                  <a:pt x="1282369" y="797648"/>
                </a:lnTo>
                <a:lnTo>
                  <a:pt x="1350581" y="797648"/>
                </a:lnTo>
                <a:lnTo>
                  <a:pt x="1332268" y="758558"/>
                </a:lnTo>
                <a:lnTo>
                  <a:pt x="1334503" y="745909"/>
                </a:lnTo>
                <a:lnTo>
                  <a:pt x="1337284" y="732142"/>
                </a:lnTo>
                <a:lnTo>
                  <a:pt x="1339697" y="720915"/>
                </a:lnTo>
                <a:lnTo>
                  <a:pt x="1340726" y="716292"/>
                </a:lnTo>
                <a:lnTo>
                  <a:pt x="1457629" y="716292"/>
                </a:lnTo>
                <a:lnTo>
                  <a:pt x="1461338" y="726605"/>
                </a:lnTo>
                <a:lnTo>
                  <a:pt x="1464487" y="736460"/>
                </a:lnTo>
                <a:lnTo>
                  <a:pt x="1467027" y="745909"/>
                </a:lnTo>
                <a:lnTo>
                  <a:pt x="1468907" y="755027"/>
                </a:lnTo>
                <a:lnTo>
                  <a:pt x="1468831" y="755738"/>
                </a:lnTo>
                <a:lnTo>
                  <a:pt x="1467815" y="766089"/>
                </a:lnTo>
                <a:lnTo>
                  <a:pt x="1462036" y="777176"/>
                </a:lnTo>
                <a:lnTo>
                  <a:pt x="1453349" y="787666"/>
                </a:lnTo>
                <a:lnTo>
                  <a:pt x="1443545" y="796937"/>
                </a:lnTo>
                <a:lnTo>
                  <a:pt x="1443075" y="797179"/>
                </a:lnTo>
                <a:lnTo>
                  <a:pt x="1652968" y="797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6349" y="1721192"/>
            <a:ext cx="95250" cy="9524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1307" y="4304029"/>
            <a:ext cx="95250" cy="9524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6349" y="6882689"/>
            <a:ext cx="95250" cy="95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8761" y="1569378"/>
            <a:ext cx="12594348" cy="1377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1E8E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262393"/>
            <a:ext cx="10084435" cy="4448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F1E8E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atihilhan42/SpaceX_Falcon-9_First_stage_landing_predic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48" y="229484"/>
            <a:ext cx="17854295" cy="9397365"/>
            <a:chOff x="216948" y="229484"/>
            <a:chExt cx="17854295" cy="9397365"/>
          </a:xfrm>
        </p:grpSpPr>
        <p:sp>
          <p:nvSpPr>
            <p:cNvPr id="3" name="object 3"/>
            <p:cNvSpPr/>
            <p:nvPr/>
          </p:nvSpPr>
          <p:spPr>
            <a:xfrm>
              <a:off x="216948" y="229485"/>
              <a:ext cx="17854295" cy="9397365"/>
            </a:xfrm>
            <a:custGeom>
              <a:avLst/>
              <a:gdLst/>
              <a:ahLst/>
              <a:cxnLst/>
              <a:rect l="l" t="t" r="r" b="b"/>
              <a:pathLst>
                <a:path w="17854295" h="9397365">
                  <a:moveTo>
                    <a:pt x="17127954" y="9396998"/>
                  </a:moveTo>
                  <a:lnTo>
                    <a:pt x="726149" y="9396998"/>
                  </a:lnTo>
                  <a:lnTo>
                    <a:pt x="711873" y="9396552"/>
                  </a:lnTo>
                  <a:lnTo>
                    <a:pt x="664701" y="9392115"/>
                  </a:lnTo>
                  <a:lnTo>
                    <a:pt x="618397" y="9384830"/>
                  </a:lnTo>
                  <a:lnTo>
                    <a:pt x="573052" y="9374787"/>
                  </a:lnTo>
                  <a:lnTo>
                    <a:pt x="528755" y="9362076"/>
                  </a:lnTo>
                  <a:lnTo>
                    <a:pt x="485595" y="9346788"/>
                  </a:lnTo>
                  <a:lnTo>
                    <a:pt x="443664" y="9329011"/>
                  </a:lnTo>
                  <a:lnTo>
                    <a:pt x="403051" y="9308836"/>
                  </a:lnTo>
                  <a:lnTo>
                    <a:pt x="363846" y="9286354"/>
                  </a:lnTo>
                  <a:lnTo>
                    <a:pt x="326139" y="9261653"/>
                  </a:lnTo>
                  <a:lnTo>
                    <a:pt x="290020" y="9234824"/>
                  </a:lnTo>
                  <a:lnTo>
                    <a:pt x="255580" y="9205958"/>
                  </a:lnTo>
                  <a:lnTo>
                    <a:pt x="222907" y="9175143"/>
                  </a:lnTo>
                  <a:lnTo>
                    <a:pt x="192092" y="9142470"/>
                  </a:lnTo>
                  <a:lnTo>
                    <a:pt x="163226" y="9108030"/>
                  </a:lnTo>
                  <a:lnTo>
                    <a:pt x="136397" y="9071911"/>
                  </a:lnTo>
                  <a:lnTo>
                    <a:pt x="111696" y="9034204"/>
                  </a:lnTo>
                  <a:lnTo>
                    <a:pt x="89214" y="8994999"/>
                  </a:lnTo>
                  <a:lnTo>
                    <a:pt x="69039" y="8954386"/>
                  </a:lnTo>
                  <a:lnTo>
                    <a:pt x="51262" y="8912455"/>
                  </a:lnTo>
                  <a:lnTo>
                    <a:pt x="35974" y="8869295"/>
                  </a:lnTo>
                  <a:lnTo>
                    <a:pt x="23263" y="8824998"/>
                  </a:lnTo>
                  <a:lnTo>
                    <a:pt x="13220" y="8779652"/>
                  </a:lnTo>
                  <a:lnTo>
                    <a:pt x="5935" y="8733349"/>
                  </a:lnTo>
                  <a:lnTo>
                    <a:pt x="1498" y="8686177"/>
                  </a:lnTo>
                  <a:lnTo>
                    <a:pt x="0" y="8638227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17094280" y="0"/>
                  </a:lnTo>
                  <a:lnTo>
                    <a:pt x="17142230" y="1498"/>
                  </a:lnTo>
                  <a:lnTo>
                    <a:pt x="17189402" y="5935"/>
                  </a:lnTo>
                  <a:lnTo>
                    <a:pt x="17235706" y="13220"/>
                  </a:lnTo>
                  <a:lnTo>
                    <a:pt x="17281051" y="23263"/>
                  </a:lnTo>
                  <a:lnTo>
                    <a:pt x="17325349" y="35974"/>
                  </a:lnTo>
                  <a:lnTo>
                    <a:pt x="17368508" y="51262"/>
                  </a:lnTo>
                  <a:lnTo>
                    <a:pt x="17410439" y="69039"/>
                  </a:lnTo>
                  <a:lnTo>
                    <a:pt x="17451052" y="89214"/>
                  </a:lnTo>
                  <a:lnTo>
                    <a:pt x="17490257" y="111696"/>
                  </a:lnTo>
                  <a:lnTo>
                    <a:pt x="17527964" y="136397"/>
                  </a:lnTo>
                  <a:lnTo>
                    <a:pt x="17564083" y="163226"/>
                  </a:lnTo>
                  <a:lnTo>
                    <a:pt x="17598524" y="192092"/>
                  </a:lnTo>
                  <a:lnTo>
                    <a:pt x="17631197" y="222907"/>
                  </a:lnTo>
                  <a:lnTo>
                    <a:pt x="17662011" y="255580"/>
                  </a:lnTo>
                  <a:lnTo>
                    <a:pt x="17690878" y="290020"/>
                  </a:lnTo>
                  <a:lnTo>
                    <a:pt x="17717707" y="326139"/>
                  </a:lnTo>
                  <a:lnTo>
                    <a:pt x="17742407" y="363846"/>
                  </a:lnTo>
                  <a:lnTo>
                    <a:pt x="17764890" y="403051"/>
                  </a:lnTo>
                  <a:lnTo>
                    <a:pt x="17785065" y="443664"/>
                  </a:lnTo>
                  <a:lnTo>
                    <a:pt x="17802841" y="485595"/>
                  </a:lnTo>
                  <a:lnTo>
                    <a:pt x="17818130" y="528755"/>
                  </a:lnTo>
                  <a:lnTo>
                    <a:pt x="17830841" y="573052"/>
                  </a:lnTo>
                  <a:lnTo>
                    <a:pt x="17840883" y="618397"/>
                  </a:lnTo>
                  <a:lnTo>
                    <a:pt x="17848168" y="664701"/>
                  </a:lnTo>
                  <a:lnTo>
                    <a:pt x="17852605" y="711873"/>
                  </a:lnTo>
                  <a:lnTo>
                    <a:pt x="17854104" y="759823"/>
                  </a:lnTo>
                  <a:lnTo>
                    <a:pt x="17854104" y="8638227"/>
                  </a:lnTo>
                  <a:lnTo>
                    <a:pt x="17852605" y="8686177"/>
                  </a:lnTo>
                  <a:lnTo>
                    <a:pt x="17848168" y="8733349"/>
                  </a:lnTo>
                  <a:lnTo>
                    <a:pt x="17840883" y="8779652"/>
                  </a:lnTo>
                  <a:lnTo>
                    <a:pt x="17830841" y="8824998"/>
                  </a:lnTo>
                  <a:lnTo>
                    <a:pt x="17818130" y="8869295"/>
                  </a:lnTo>
                  <a:lnTo>
                    <a:pt x="17802841" y="8912455"/>
                  </a:lnTo>
                  <a:lnTo>
                    <a:pt x="17785065" y="8954386"/>
                  </a:lnTo>
                  <a:lnTo>
                    <a:pt x="17764890" y="8994999"/>
                  </a:lnTo>
                  <a:lnTo>
                    <a:pt x="17742407" y="9034204"/>
                  </a:lnTo>
                  <a:lnTo>
                    <a:pt x="17717707" y="9071911"/>
                  </a:lnTo>
                  <a:lnTo>
                    <a:pt x="17690878" y="9108030"/>
                  </a:lnTo>
                  <a:lnTo>
                    <a:pt x="17662011" y="9142470"/>
                  </a:lnTo>
                  <a:lnTo>
                    <a:pt x="17631197" y="9175143"/>
                  </a:lnTo>
                  <a:lnTo>
                    <a:pt x="17598524" y="9205958"/>
                  </a:lnTo>
                  <a:lnTo>
                    <a:pt x="17564083" y="9234824"/>
                  </a:lnTo>
                  <a:lnTo>
                    <a:pt x="17527964" y="9261653"/>
                  </a:lnTo>
                  <a:lnTo>
                    <a:pt x="17490257" y="9286354"/>
                  </a:lnTo>
                  <a:lnTo>
                    <a:pt x="17451052" y="9308836"/>
                  </a:lnTo>
                  <a:lnTo>
                    <a:pt x="17410439" y="9329011"/>
                  </a:lnTo>
                  <a:lnTo>
                    <a:pt x="17368508" y="9346788"/>
                  </a:lnTo>
                  <a:lnTo>
                    <a:pt x="17325349" y="9362076"/>
                  </a:lnTo>
                  <a:lnTo>
                    <a:pt x="17281051" y="9374787"/>
                  </a:lnTo>
                  <a:lnTo>
                    <a:pt x="17235706" y="9384830"/>
                  </a:lnTo>
                  <a:lnTo>
                    <a:pt x="17189402" y="9392115"/>
                  </a:lnTo>
                  <a:lnTo>
                    <a:pt x="17142230" y="9396552"/>
                  </a:lnTo>
                  <a:lnTo>
                    <a:pt x="17127954" y="9396998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313" y="229484"/>
              <a:ext cx="11515724" cy="2409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1498" y="1028700"/>
              <a:ext cx="5457824" cy="82295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950"/>
              </a:spcBef>
            </a:pPr>
            <a:r>
              <a:rPr sz="7000" spc="210" dirty="0">
                <a:hlinkClick r:id="rId4"/>
              </a:rPr>
              <a:t>SpaceX</a:t>
            </a:r>
            <a:r>
              <a:rPr sz="7000" spc="-120" dirty="0">
                <a:hlinkClick r:id="rId4"/>
              </a:rPr>
              <a:t> </a:t>
            </a:r>
            <a:r>
              <a:rPr sz="7000" spc="-30" dirty="0">
                <a:hlinkClick r:id="rId4"/>
              </a:rPr>
              <a:t>Falcon-</a:t>
            </a:r>
            <a:r>
              <a:rPr sz="7000" spc="130" dirty="0">
                <a:hlinkClick r:id="rId4"/>
              </a:rPr>
              <a:t>9</a:t>
            </a:r>
            <a:r>
              <a:rPr sz="7000" spc="-120" dirty="0">
                <a:hlinkClick r:id="rId4"/>
              </a:rPr>
              <a:t> </a:t>
            </a:r>
            <a:r>
              <a:rPr sz="7000" spc="-10" dirty="0">
                <a:hlinkClick r:id="rId4"/>
              </a:rPr>
              <a:t>First </a:t>
            </a:r>
            <a:r>
              <a:rPr sz="7000" spc="50" dirty="0">
                <a:hlinkClick r:id="rId4"/>
              </a:rPr>
              <a:t>stage</a:t>
            </a:r>
            <a:r>
              <a:rPr sz="7000" spc="-254" dirty="0">
                <a:hlinkClick r:id="rId4"/>
              </a:rPr>
              <a:t> </a:t>
            </a:r>
            <a:r>
              <a:rPr sz="7000" spc="-135" dirty="0">
                <a:hlinkClick r:id="rId4"/>
              </a:rPr>
              <a:t>landing</a:t>
            </a:r>
            <a:r>
              <a:rPr sz="7000" spc="-254" dirty="0">
                <a:hlinkClick r:id="rId4"/>
              </a:rPr>
              <a:t> </a:t>
            </a:r>
            <a:r>
              <a:rPr sz="7000" spc="-25" dirty="0">
                <a:hlinkClick r:id="rId4"/>
              </a:rPr>
              <a:t>prediction</a:t>
            </a:r>
            <a:endParaRPr sz="7000" dirty="0"/>
          </a:p>
        </p:txBody>
      </p:sp>
      <p:sp>
        <p:nvSpPr>
          <p:cNvPr id="7" name="object 7"/>
          <p:cNvSpPr txBox="1"/>
          <p:nvPr/>
        </p:nvSpPr>
        <p:spPr>
          <a:xfrm>
            <a:off x="1016000" y="5556845"/>
            <a:ext cx="545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>
                <a:solidFill>
                  <a:srgbClr val="F1E8E8"/>
                </a:solidFill>
                <a:latin typeface="Tahoma"/>
                <a:cs typeface="Tahoma"/>
              </a:rPr>
              <a:t>IBM</a:t>
            </a:r>
            <a:r>
              <a:rPr sz="2400" b="1" spc="1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F1E8E8"/>
                </a:solidFill>
                <a:latin typeface="Tahoma"/>
                <a:cs typeface="Tahoma"/>
              </a:rPr>
              <a:t>Data</a:t>
            </a:r>
            <a:r>
              <a:rPr sz="2400" b="1" spc="1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2400" b="1" spc="80" dirty="0">
                <a:solidFill>
                  <a:srgbClr val="F1E8E8"/>
                </a:solidFill>
                <a:latin typeface="Tahoma"/>
                <a:cs typeface="Tahoma"/>
              </a:rPr>
              <a:t>Science</a:t>
            </a:r>
            <a:r>
              <a:rPr sz="2400" b="1" spc="1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1E8E8"/>
                </a:solidFill>
                <a:latin typeface="Tahoma"/>
                <a:cs typeface="Tahoma"/>
              </a:rPr>
              <a:t>Capstone</a:t>
            </a:r>
            <a:r>
              <a:rPr sz="2400" b="1" spc="1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1E8E8"/>
                </a:solidFill>
                <a:latin typeface="Tahoma"/>
                <a:cs typeface="Tahoma"/>
              </a:rPr>
              <a:t>Project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561" y="5143503"/>
            <a:ext cx="5743574" cy="3476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-25" dirty="0"/>
              <a:t> </a:t>
            </a:r>
            <a:r>
              <a:rPr dirty="0"/>
              <a:t>Collection</a:t>
            </a:r>
            <a:r>
              <a:rPr spc="-20" dirty="0"/>
              <a:t> </a:t>
            </a:r>
            <a:r>
              <a:rPr spc="-360" dirty="0"/>
              <a:t>-</a:t>
            </a:r>
            <a:r>
              <a:rPr spc="-20" dirty="0"/>
              <a:t> </a:t>
            </a:r>
            <a:r>
              <a:rPr spc="145" dirty="0"/>
              <a:t>SpaceX</a:t>
            </a:r>
            <a:r>
              <a:rPr spc="-20" dirty="0"/>
              <a:t> </a:t>
            </a:r>
            <a:r>
              <a:rPr spc="-365" dirty="0"/>
              <a:t>API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3671666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081241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5" y="6271131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5" y="7090281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5" y="7499856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5645" y="7909431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3950" y="3452027"/>
            <a:ext cx="16216630" cy="467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98870">
              <a:lnSpc>
                <a:spcPct val="114399"/>
              </a:lnSpc>
              <a:spcBef>
                <a:spcPts val="95"/>
              </a:spcBef>
            </a:pP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Request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parse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1E8E8"/>
                </a:solidFill>
                <a:latin typeface="Trebuchet MS"/>
                <a:cs typeface="Trebuchet MS"/>
              </a:rPr>
              <a:t>GET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request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Filter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dataframe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only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include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350" dirty="0">
              <a:latin typeface="Trebuchet MS"/>
              <a:cs typeface="Trebuchet MS"/>
            </a:endParaRPr>
          </a:p>
          <a:p>
            <a:pPr marL="5703570">
              <a:lnSpc>
                <a:spcPct val="100000"/>
              </a:lnSpc>
            </a:pPr>
            <a:r>
              <a:rPr sz="4900" b="1" spc="-105" dirty="0">
                <a:solidFill>
                  <a:srgbClr val="F1E8E8"/>
                </a:solidFill>
                <a:latin typeface="Tahoma"/>
                <a:cs typeface="Tahoma"/>
              </a:rPr>
              <a:t>Data</a:t>
            </a:r>
            <a:r>
              <a:rPr sz="4900" b="1" spc="-254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Scraping</a:t>
            </a:r>
            <a:r>
              <a:rPr sz="4900" b="1" spc="-24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360" dirty="0">
                <a:solidFill>
                  <a:srgbClr val="F1E8E8"/>
                </a:solidFill>
                <a:latin typeface="Tahoma"/>
                <a:cs typeface="Tahoma"/>
              </a:rPr>
              <a:t>-</a:t>
            </a:r>
            <a:r>
              <a:rPr sz="4900" b="1" spc="-10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10" dirty="0">
                <a:solidFill>
                  <a:srgbClr val="F1E8E8"/>
                </a:solidFill>
                <a:latin typeface="Tahoma"/>
                <a:cs typeface="Tahoma"/>
              </a:rPr>
              <a:t>Wikipedia</a:t>
            </a:r>
            <a:endParaRPr sz="4900" dirty="0">
              <a:latin typeface="Tahoma"/>
              <a:cs typeface="Tahoma"/>
            </a:endParaRPr>
          </a:p>
          <a:p>
            <a:pPr marL="6211570" marR="5080">
              <a:lnSpc>
                <a:spcPct val="114399"/>
              </a:lnSpc>
              <a:spcBef>
                <a:spcPts val="1540"/>
              </a:spcBef>
            </a:pP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Web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scraping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Heavy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Records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from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Wikipedia</a:t>
            </a:r>
            <a:endParaRPr sz="2350" dirty="0">
              <a:latin typeface="Trebuchet MS"/>
              <a:cs typeface="Trebuchet MS"/>
            </a:endParaRPr>
          </a:p>
          <a:p>
            <a:pPr marL="6211570">
              <a:lnSpc>
                <a:spcPct val="100000"/>
              </a:lnSpc>
              <a:spcBef>
                <a:spcPts val="405"/>
              </a:spcBef>
            </a:pP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Request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Falcon9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Wiki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45" dirty="0">
                <a:solidFill>
                  <a:srgbClr val="F1E8E8"/>
                </a:solidFill>
                <a:latin typeface="Trebuchet MS"/>
                <a:cs typeface="Trebuchet MS"/>
              </a:rPr>
              <a:t>page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1E8E8"/>
                </a:solidFill>
                <a:latin typeface="Trebuchet MS"/>
                <a:cs typeface="Trebuchet MS"/>
              </a:rPr>
              <a:t>URL</a:t>
            </a:r>
            <a:endParaRPr sz="2350" dirty="0">
              <a:latin typeface="Trebuchet MS"/>
              <a:cs typeface="Trebuchet MS"/>
            </a:endParaRPr>
          </a:p>
          <a:p>
            <a:pPr marL="6211570" marR="493395">
              <a:lnSpc>
                <a:spcPts val="3229"/>
              </a:lnSpc>
              <a:spcBef>
                <a:spcPts val="90"/>
              </a:spcBef>
            </a:pP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Extract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55" dirty="0">
                <a:solidFill>
                  <a:srgbClr val="F1E8E8"/>
                </a:solidFill>
                <a:latin typeface="Trebuchet MS"/>
                <a:cs typeface="Trebuchet MS"/>
              </a:rPr>
              <a:t>all</a:t>
            </a:r>
            <a:r>
              <a:rPr sz="235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column/variable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35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HTML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table</a:t>
            </a:r>
            <a:r>
              <a:rPr sz="235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header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frame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parsing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HTML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rgbClr val="F1E8E8"/>
                </a:solidFill>
                <a:latin typeface="Trebuchet MS"/>
                <a:cs typeface="Trebuchet MS"/>
              </a:rPr>
              <a:t>tables</a:t>
            </a:r>
            <a:endParaRPr sz="2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570" y="5143500"/>
            <a:ext cx="7019924" cy="4638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-229" dirty="0"/>
              <a:t> </a:t>
            </a:r>
            <a:r>
              <a:rPr spc="-60" dirty="0"/>
              <a:t>Wrangling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367166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08123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49081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900388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3950" y="3452024"/>
            <a:ext cx="11054080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72130">
              <a:lnSpc>
                <a:spcPct val="114399"/>
              </a:lnSpc>
              <a:spcBef>
                <a:spcPts val="95"/>
              </a:spcBef>
            </a:pP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rgbClr val="F1E8E8"/>
                </a:solidFill>
                <a:latin typeface="Trebuchet MS"/>
                <a:cs typeface="Trebuchet MS"/>
              </a:rPr>
              <a:t>each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1E8E8"/>
                </a:solidFill>
                <a:latin typeface="Trebuchet MS"/>
                <a:cs typeface="Trebuchet MS"/>
              </a:rPr>
              <a:t>site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occurrence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10" dirty="0">
                <a:solidFill>
                  <a:srgbClr val="F1E8E8"/>
                </a:solidFill>
                <a:latin typeface="Trebuchet MS"/>
                <a:cs typeface="Trebuchet MS"/>
              </a:rPr>
              <a:t>each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endParaRPr sz="2350"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90"/>
              </a:spcBef>
            </a:pP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75" dirty="0">
                <a:solidFill>
                  <a:srgbClr val="F1E8E8"/>
                </a:solidFill>
                <a:latin typeface="Trebuchet MS"/>
                <a:cs typeface="Trebuchet MS"/>
              </a:rPr>
              <a:t>occurence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5" dirty="0">
                <a:solidFill>
                  <a:srgbClr val="F1E8E8"/>
                </a:solidFill>
                <a:latin typeface="Trebuchet MS"/>
                <a:cs typeface="Trebuchet MS"/>
              </a:rPr>
              <a:t>mission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per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type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label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column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3414296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4271546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4700171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5128796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5557421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5986046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6414671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45530" y="3178139"/>
            <a:ext cx="1046607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085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rgbClr val="F1E8E8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45" dirty="0">
                <a:solidFill>
                  <a:srgbClr val="F1E8E8"/>
                </a:solidFill>
                <a:latin typeface="Trebuchet MS"/>
                <a:cs typeface="Trebuchet MS"/>
              </a:rPr>
              <a:t>can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rgbClr val="F1E8E8"/>
                </a:solidFill>
                <a:latin typeface="Trebuchet MS"/>
                <a:cs typeface="Trebuchet MS"/>
              </a:rPr>
              <a:t>plot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out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FlightNumber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vs.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rgbClr val="F1E8E8"/>
                </a:solidFill>
                <a:latin typeface="Trebuchet MS"/>
                <a:cs typeface="Trebuchet MS"/>
              </a:rPr>
              <a:t>PayloadMassand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overlay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450" spc="265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rgbClr val="F1E8E8"/>
                </a:solidFill>
                <a:latin typeface="Trebuchet MS"/>
                <a:cs typeface="Trebuchet MS"/>
              </a:rPr>
              <a:t>Flight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F1E8E8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4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F1E8E8"/>
                </a:solidFill>
                <a:latin typeface="Trebuchet MS"/>
                <a:cs typeface="Trebuchet MS"/>
              </a:rPr>
              <a:t>Site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relationship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rgbClr val="F1E8E8"/>
                </a:solidFill>
                <a:latin typeface="Trebuchet MS"/>
                <a:cs typeface="Trebuchet MS"/>
              </a:rPr>
              <a:t>success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rate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rgbClr val="F1E8E8"/>
                </a:solidFill>
                <a:latin typeface="Trebuchet MS"/>
                <a:cs typeface="Trebuchet MS"/>
              </a:rPr>
              <a:t>each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relationship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FlightNumber</a:t>
            </a:r>
            <a:r>
              <a:rPr sz="24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relationship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type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Visualize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0" dirty="0">
                <a:solidFill>
                  <a:srgbClr val="F1E8E8"/>
                </a:solidFill>
                <a:latin typeface="Trebuchet MS"/>
                <a:cs typeface="Trebuchet MS"/>
              </a:rPr>
              <a:t>success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yearly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trend</a:t>
            </a:r>
            <a:endParaRPr sz="24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811" y="7032293"/>
            <a:ext cx="13706474" cy="26860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58761" y="1569378"/>
            <a:ext cx="12594348" cy="1307279"/>
          </a:xfrm>
          <a:prstGeom prst="rect">
            <a:avLst/>
          </a:prstGeom>
        </p:spPr>
        <p:txBody>
          <a:bodyPr vert="horz" wrap="square" lIns="0" tIns="54787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12"/>
            <a:ext cx="16230597" cy="3181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4104" y="7850275"/>
            <a:ext cx="14199869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71120" algn="ctr">
              <a:lnSpc>
                <a:spcPct val="100000"/>
              </a:lnSpc>
              <a:spcBef>
                <a:spcPts val="550"/>
              </a:spcBef>
            </a:pPr>
            <a:r>
              <a:rPr sz="2500" spc="14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80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3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5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sites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7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5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Trebuchet MS"/>
                <a:cs typeface="Trebuchet MS"/>
              </a:rPr>
              <a:t>rates.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20" dirty="0">
                <a:solidFill>
                  <a:srgbClr val="FFFFFF"/>
                </a:solidFill>
                <a:latin typeface="Trebuchet MS"/>
                <a:cs typeface="Trebuchet MS"/>
              </a:rPr>
              <a:t>CCAFS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rgbClr val="FFFFFF"/>
                </a:solidFill>
                <a:latin typeface="Trebuchet MS"/>
                <a:cs typeface="Trebuchet MS"/>
              </a:rPr>
              <a:t>LC-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40,</a:t>
            </a:r>
            <a:endParaRPr sz="2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500" spc="3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45" dirty="0">
                <a:solidFill>
                  <a:srgbClr val="FFFFFF"/>
                </a:solidFill>
                <a:latin typeface="Trebuchet MS"/>
                <a:cs typeface="Trebuchet MS"/>
              </a:rPr>
              <a:t>60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%,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rgbClr val="FFFFFF"/>
                </a:solidFill>
                <a:latin typeface="Trebuchet MS"/>
                <a:cs typeface="Trebuchet MS"/>
              </a:rPr>
              <a:t>KSC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90" dirty="0">
                <a:solidFill>
                  <a:srgbClr val="FFFFFF"/>
                </a:solidFill>
                <a:latin typeface="Trebuchet MS"/>
                <a:cs typeface="Trebuchet MS"/>
              </a:rPr>
              <a:t>LC-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39A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rebuchet MS"/>
                <a:cs typeface="Trebuchet MS"/>
              </a:rPr>
              <a:t>VAFB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25" dirty="0">
                <a:solidFill>
                  <a:srgbClr val="FFFFFF"/>
                </a:solidFill>
                <a:latin typeface="Trebuchet MS"/>
                <a:cs typeface="Trebuchet MS"/>
              </a:rPr>
              <a:t>SLC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Trebuchet MS"/>
                <a:cs typeface="Trebuchet MS"/>
              </a:rPr>
              <a:t>4E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5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77%.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11"/>
            <a:ext cx="16230597" cy="3181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761" y="1569378"/>
            <a:ext cx="12594348" cy="1307277"/>
          </a:xfrm>
          <a:prstGeom prst="rect">
            <a:avLst/>
          </a:prstGeom>
        </p:spPr>
        <p:txBody>
          <a:bodyPr vert="horz" wrap="square" lIns="0" tIns="54787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336" y="7858530"/>
            <a:ext cx="167735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7615" marR="5080" indent="-3765550">
              <a:lnSpc>
                <a:spcPct val="114599"/>
              </a:lnSpc>
              <a:spcBef>
                <a:spcPts val="100"/>
              </a:spcBef>
            </a:pPr>
            <a:r>
              <a:rPr sz="2400" spc="19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catplot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LaunchSite,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parameter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FlightNumber, 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0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Site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parameter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Trebuchet MS"/>
                <a:cs typeface="Trebuchet MS"/>
              </a:rPr>
              <a:t>hue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Trebuchet MS"/>
                <a:cs typeface="Trebuchet MS"/>
              </a:rPr>
              <a:t>'class'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770" y="3552825"/>
            <a:ext cx="16230597" cy="3181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485900"/>
            <a:ext cx="12594348" cy="1307280"/>
          </a:xfrm>
          <a:prstGeom prst="rect">
            <a:avLst/>
          </a:prstGeom>
        </p:spPr>
        <p:txBody>
          <a:bodyPr vert="horz" wrap="square" lIns="0" tIns="547877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0600" y="7581900"/>
            <a:ext cx="15089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rgbClr val="FFFFFF"/>
                </a:solidFill>
                <a:latin typeface="Trebuchet MS"/>
                <a:cs typeface="Trebuchet MS"/>
              </a:rPr>
              <a:t>observe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sites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payload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rebuchet MS"/>
                <a:cs typeface="Trebuchet MS"/>
              </a:rPr>
              <a:t>mass.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09811"/>
            <a:ext cx="16230597" cy="3181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761" y="1569378"/>
            <a:ext cx="12594348" cy="1307278"/>
          </a:xfrm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78291" y="7911873"/>
            <a:ext cx="1024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2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33796"/>
            <a:ext cx="6419849" cy="57530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9130" y="1485900"/>
            <a:ext cx="12594348" cy="1307279"/>
          </a:xfrm>
          <a:prstGeom prst="rect">
            <a:avLst/>
          </a:prstGeom>
        </p:spPr>
        <p:txBody>
          <a:bodyPr vert="horz" wrap="square" lIns="0" tIns="54787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98218" y="5627243"/>
            <a:ext cx="977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FlightNumber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507694"/>
            <a:ext cx="6419849" cy="5753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761" y="1569378"/>
            <a:ext cx="12594348" cy="1307278"/>
          </a:xfrm>
          <a:prstGeom prst="rect">
            <a:avLst/>
          </a:prstGeom>
        </p:spPr>
        <p:txBody>
          <a:bodyPr vert="horz" wrap="square" lIns="0" tIns="54787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7970" y="5627244"/>
            <a:ext cx="897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Payload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Orbit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143732"/>
            <a:ext cx="6419849" cy="5753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761" y="1569378"/>
            <a:ext cx="12594348" cy="1307277"/>
          </a:xfrm>
          <a:prstGeom prst="rect">
            <a:avLst/>
          </a:prstGeom>
        </p:spPr>
        <p:txBody>
          <a:bodyPr vert="horz" wrap="square" lIns="0" tIns="54787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spc="-254" dirty="0"/>
              <a:t>with</a:t>
            </a:r>
            <a:r>
              <a:rPr spc="-105" dirty="0"/>
              <a:t> Data</a:t>
            </a:r>
            <a:r>
              <a:rPr spc="-170" dirty="0"/>
              <a:t> </a:t>
            </a:r>
            <a:r>
              <a:rPr spc="-105" dirty="0"/>
              <a:t>Vi</a:t>
            </a:r>
            <a:r>
              <a:rPr lang="en-US" spc="-105" dirty="0"/>
              <a:t>s</a:t>
            </a:r>
            <a:r>
              <a:rPr spc="-105" dirty="0"/>
              <a:t>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79306" y="5627242"/>
            <a:ext cx="640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90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yearly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trend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410" y="229486"/>
            <a:ext cx="7392034" cy="9823450"/>
            <a:chOff x="207410" y="229486"/>
            <a:chExt cx="7392034" cy="9823450"/>
          </a:xfrm>
        </p:grpSpPr>
        <p:sp>
          <p:nvSpPr>
            <p:cNvPr id="3" name="object 3"/>
            <p:cNvSpPr/>
            <p:nvPr/>
          </p:nvSpPr>
          <p:spPr>
            <a:xfrm>
              <a:off x="216948" y="229486"/>
              <a:ext cx="7373620" cy="9823450"/>
            </a:xfrm>
            <a:custGeom>
              <a:avLst/>
              <a:gdLst/>
              <a:ahLst/>
              <a:cxnLst/>
              <a:rect l="l" t="t" r="r" b="b"/>
              <a:pathLst>
                <a:path w="7373620" h="9823450">
                  <a:moveTo>
                    <a:pt x="6679561" y="9823429"/>
                  </a:moveTo>
                  <a:lnTo>
                    <a:pt x="697042" y="9823429"/>
                  </a:lnTo>
                  <a:lnTo>
                    <a:pt x="664701" y="9820387"/>
                  </a:lnTo>
                  <a:lnTo>
                    <a:pt x="618397" y="9813103"/>
                  </a:lnTo>
                  <a:lnTo>
                    <a:pt x="573052" y="9803060"/>
                  </a:lnTo>
                  <a:lnTo>
                    <a:pt x="528755" y="9790349"/>
                  </a:lnTo>
                  <a:lnTo>
                    <a:pt x="485595" y="9775061"/>
                  </a:lnTo>
                  <a:lnTo>
                    <a:pt x="443664" y="9757284"/>
                  </a:lnTo>
                  <a:lnTo>
                    <a:pt x="403051" y="9737109"/>
                  </a:lnTo>
                  <a:lnTo>
                    <a:pt x="363846" y="9714627"/>
                  </a:lnTo>
                  <a:lnTo>
                    <a:pt x="326139" y="9689926"/>
                  </a:lnTo>
                  <a:lnTo>
                    <a:pt x="290020" y="9663097"/>
                  </a:lnTo>
                  <a:lnTo>
                    <a:pt x="255580" y="9634231"/>
                  </a:lnTo>
                  <a:lnTo>
                    <a:pt x="222907" y="9603416"/>
                  </a:lnTo>
                  <a:lnTo>
                    <a:pt x="192092" y="9570744"/>
                  </a:lnTo>
                  <a:lnTo>
                    <a:pt x="163226" y="9536303"/>
                  </a:lnTo>
                  <a:lnTo>
                    <a:pt x="136397" y="9500184"/>
                  </a:lnTo>
                  <a:lnTo>
                    <a:pt x="111696" y="9462477"/>
                  </a:lnTo>
                  <a:lnTo>
                    <a:pt x="89214" y="9423272"/>
                  </a:lnTo>
                  <a:lnTo>
                    <a:pt x="69039" y="9382659"/>
                  </a:lnTo>
                  <a:lnTo>
                    <a:pt x="51262" y="9340728"/>
                  </a:lnTo>
                  <a:lnTo>
                    <a:pt x="35974" y="9297569"/>
                  </a:lnTo>
                  <a:lnTo>
                    <a:pt x="23263" y="9253271"/>
                  </a:lnTo>
                  <a:lnTo>
                    <a:pt x="13220" y="9207926"/>
                  </a:lnTo>
                  <a:lnTo>
                    <a:pt x="5935" y="9161622"/>
                  </a:lnTo>
                  <a:lnTo>
                    <a:pt x="1498" y="9114450"/>
                  </a:lnTo>
                  <a:lnTo>
                    <a:pt x="0" y="9066500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8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6616780" y="0"/>
                  </a:lnTo>
                  <a:lnTo>
                    <a:pt x="6664730" y="1498"/>
                  </a:lnTo>
                  <a:lnTo>
                    <a:pt x="6711902" y="5935"/>
                  </a:lnTo>
                  <a:lnTo>
                    <a:pt x="6758206" y="13220"/>
                  </a:lnTo>
                  <a:lnTo>
                    <a:pt x="6803551" y="23263"/>
                  </a:lnTo>
                  <a:lnTo>
                    <a:pt x="6847849" y="35974"/>
                  </a:lnTo>
                  <a:lnTo>
                    <a:pt x="6891008" y="51262"/>
                  </a:lnTo>
                  <a:lnTo>
                    <a:pt x="6932939" y="69039"/>
                  </a:lnTo>
                  <a:lnTo>
                    <a:pt x="6973552" y="89214"/>
                  </a:lnTo>
                  <a:lnTo>
                    <a:pt x="7012757" y="111696"/>
                  </a:lnTo>
                  <a:lnTo>
                    <a:pt x="7050464" y="136397"/>
                  </a:lnTo>
                  <a:lnTo>
                    <a:pt x="7086583" y="163226"/>
                  </a:lnTo>
                  <a:lnTo>
                    <a:pt x="7121024" y="192092"/>
                  </a:lnTo>
                  <a:lnTo>
                    <a:pt x="7153696" y="222907"/>
                  </a:lnTo>
                  <a:lnTo>
                    <a:pt x="7184511" y="255580"/>
                  </a:lnTo>
                  <a:lnTo>
                    <a:pt x="7213378" y="290020"/>
                  </a:lnTo>
                  <a:lnTo>
                    <a:pt x="7240206" y="326139"/>
                  </a:lnTo>
                  <a:lnTo>
                    <a:pt x="7264907" y="363846"/>
                  </a:lnTo>
                  <a:lnTo>
                    <a:pt x="7287390" y="403051"/>
                  </a:lnTo>
                  <a:lnTo>
                    <a:pt x="7307564" y="443664"/>
                  </a:lnTo>
                  <a:lnTo>
                    <a:pt x="7325341" y="485595"/>
                  </a:lnTo>
                  <a:lnTo>
                    <a:pt x="7340630" y="528755"/>
                  </a:lnTo>
                  <a:lnTo>
                    <a:pt x="7353340" y="573052"/>
                  </a:lnTo>
                  <a:lnTo>
                    <a:pt x="7363383" y="618398"/>
                  </a:lnTo>
                  <a:lnTo>
                    <a:pt x="7370668" y="664701"/>
                  </a:lnTo>
                  <a:lnTo>
                    <a:pt x="7373387" y="693608"/>
                  </a:lnTo>
                  <a:lnTo>
                    <a:pt x="7373387" y="9132715"/>
                  </a:lnTo>
                  <a:lnTo>
                    <a:pt x="7363383" y="9207926"/>
                  </a:lnTo>
                  <a:lnTo>
                    <a:pt x="7353340" y="9253271"/>
                  </a:lnTo>
                  <a:lnTo>
                    <a:pt x="7340630" y="9297569"/>
                  </a:lnTo>
                  <a:lnTo>
                    <a:pt x="7325341" y="9340728"/>
                  </a:lnTo>
                  <a:lnTo>
                    <a:pt x="7307564" y="9382659"/>
                  </a:lnTo>
                  <a:lnTo>
                    <a:pt x="7287390" y="9423272"/>
                  </a:lnTo>
                  <a:lnTo>
                    <a:pt x="7264907" y="9462477"/>
                  </a:lnTo>
                  <a:lnTo>
                    <a:pt x="7240206" y="9500184"/>
                  </a:lnTo>
                  <a:lnTo>
                    <a:pt x="7213378" y="9536303"/>
                  </a:lnTo>
                  <a:lnTo>
                    <a:pt x="7184511" y="9570744"/>
                  </a:lnTo>
                  <a:lnTo>
                    <a:pt x="7153696" y="9603416"/>
                  </a:lnTo>
                  <a:lnTo>
                    <a:pt x="7121024" y="9634231"/>
                  </a:lnTo>
                  <a:lnTo>
                    <a:pt x="7086583" y="9663097"/>
                  </a:lnTo>
                  <a:lnTo>
                    <a:pt x="7050464" y="9689926"/>
                  </a:lnTo>
                  <a:lnTo>
                    <a:pt x="7012757" y="9714627"/>
                  </a:lnTo>
                  <a:lnTo>
                    <a:pt x="6973552" y="9737109"/>
                  </a:lnTo>
                  <a:lnTo>
                    <a:pt x="6932939" y="9757284"/>
                  </a:lnTo>
                  <a:lnTo>
                    <a:pt x="6891008" y="9775061"/>
                  </a:lnTo>
                  <a:lnTo>
                    <a:pt x="6847849" y="9790349"/>
                  </a:lnTo>
                  <a:lnTo>
                    <a:pt x="6803551" y="9803060"/>
                  </a:lnTo>
                  <a:lnTo>
                    <a:pt x="6758206" y="9813103"/>
                  </a:lnTo>
                  <a:lnTo>
                    <a:pt x="6711902" y="9820387"/>
                  </a:lnTo>
                  <a:lnTo>
                    <a:pt x="6679561" y="9823429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48" y="6451232"/>
              <a:ext cx="7372349" cy="24574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935" y="8892372"/>
              <a:ext cx="7372984" cy="9525"/>
            </a:xfrm>
            <a:custGeom>
              <a:avLst/>
              <a:gdLst/>
              <a:ahLst/>
              <a:cxnLst/>
              <a:rect l="l" t="t" r="r" b="b"/>
              <a:pathLst>
                <a:path w="7372984" h="9525">
                  <a:moveTo>
                    <a:pt x="0" y="0"/>
                  </a:moveTo>
                  <a:lnTo>
                    <a:pt x="7372436" y="951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4329" y="0"/>
            <a:ext cx="4381499" cy="37109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4254017"/>
            <a:ext cx="22866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75" dirty="0">
                <a:solidFill>
                  <a:srgbClr val="F1E8E8"/>
                </a:solidFill>
                <a:latin typeface="Tahoma"/>
                <a:cs typeface="Tahoma"/>
              </a:rPr>
              <a:t>Outline</a:t>
            </a:r>
            <a:endParaRPr sz="5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3430798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648055" y="3262555"/>
            <a:ext cx="30505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45" dirty="0">
                <a:latin typeface="Verdana"/>
                <a:cs typeface="Verdana"/>
              </a:rPr>
              <a:t>Executive</a:t>
            </a:r>
            <a:r>
              <a:rPr sz="2500" b="0" spc="-165" dirty="0">
                <a:latin typeface="Verdana"/>
                <a:cs typeface="Verdana"/>
              </a:rPr>
              <a:t> </a:t>
            </a:r>
            <a:r>
              <a:rPr sz="2500" b="0" spc="-110" dirty="0">
                <a:latin typeface="Verdana"/>
                <a:cs typeface="Verdana"/>
              </a:rPr>
              <a:t>Summary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2399" y="3278461"/>
            <a:ext cx="3587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25" dirty="0">
                <a:solidFill>
                  <a:srgbClr val="646464"/>
                </a:solidFill>
                <a:latin typeface="Tahoma"/>
                <a:cs typeface="Tahoma"/>
              </a:rPr>
              <a:t>01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4242699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48055" y="4074455"/>
            <a:ext cx="18694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80" dirty="0">
                <a:solidFill>
                  <a:srgbClr val="F1E8E8"/>
                </a:solidFill>
                <a:latin typeface="Verdana"/>
                <a:cs typeface="Verdana"/>
              </a:rPr>
              <a:t>Introduction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45312" y="4090363"/>
            <a:ext cx="4127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30" dirty="0">
                <a:solidFill>
                  <a:srgbClr val="646464"/>
                </a:solidFill>
                <a:latin typeface="Tahoma"/>
                <a:cs typeface="Tahoma"/>
              </a:rPr>
              <a:t>02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5056980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648055" y="4888737"/>
            <a:ext cx="208216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F1E8E8"/>
                </a:solidFill>
                <a:latin typeface="Verdana"/>
                <a:cs typeface="Verdana"/>
              </a:rPr>
              <a:t>Methodology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43080" y="4904644"/>
            <a:ext cx="4171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45" dirty="0">
                <a:solidFill>
                  <a:srgbClr val="646464"/>
                </a:solidFill>
                <a:latin typeface="Tahoma"/>
                <a:cs typeface="Tahoma"/>
              </a:rPr>
              <a:t>03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5871264"/>
            <a:ext cx="104775" cy="10477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648055" y="5703020"/>
            <a:ext cx="11747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10" dirty="0">
                <a:solidFill>
                  <a:srgbClr val="F1E8E8"/>
                </a:solidFill>
                <a:uFill>
                  <a:solidFill>
                    <a:srgbClr val="F1E8E8"/>
                  </a:solidFill>
                </a:uFill>
                <a:latin typeface="Verdana"/>
                <a:cs typeface="Verdana"/>
              </a:rPr>
              <a:t>Results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46205" y="5721307"/>
            <a:ext cx="4114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25" dirty="0">
                <a:solidFill>
                  <a:srgbClr val="646464"/>
                </a:solidFill>
                <a:latin typeface="Tahoma"/>
                <a:cs typeface="Tahoma"/>
              </a:rPr>
              <a:t>04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6685546"/>
            <a:ext cx="104775" cy="1047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648055" y="6517302"/>
            <a:ext cx="17462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F1E8E8"/>
                </a:solidFill>
                <a:latin typeface="Verdana"/>
                <a:cs typeface="Verdana"/>
              </a:rPr>
              <a:t>Conclusion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43824" y="6533209"/>
            <a:ext cx="4159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35" dirty="0">
                <a:solidFill>
                  <a:srgbClr val="646464"/>
                </a:solidFill>
                <a:latin typeface="Tahoma"/>
                <a:cs typeface="Tahoma"/>
              </a:rPr>
              <a:t>05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42931" y="7309915"/>
            <a:ext cx="4178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45" dirty="0">
                <a:solidFill>
                  <a:srgbClr val="646464"/>
                </a:solidFill>
                <a:latin typeface="Tahoma"/>
                <a:cs typeface="Tahoma"/>
              </a:rPr>
              <a:t>06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7804" y="7446378"/>
            <a:ext cx="104775" cy="10477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1648055" y="7278134"/>
            <a:ext cx="14789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5" dirty="0">
                <a:solidFill>
                  <a:srgbClr val="F1E8E8"/>
                </a:solidFill>
                <a:latin typeface="Verdana"/>
                <a:cs typeface="Verdana"/>
              </a:rPr>
              <a:t>Appendix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4400" y="1257300"/>
            <a:ext cx="41941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19" y="4421644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19" y="4831219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19" y="5650369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919" y="6469519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23950" y="2614618"/>
            <a:ext cx="16529685" cy="70678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unique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sites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15" dirty="0">
                <a:solidFill>
                  <a:srgbClr val="F1E8E8"/>
                </a:solidFill>
                <a:latin typeface="Trebuchet MS"/>
                <a:cs typeface="Trebuchet MS"/>
              </a:rPr>
              <a:t>space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mission</a:t>
            </a:r>
            <a:r>
              <a:rPr lang="en-US" sz="2350" spc="185" dirty="0">
                <a:solidFill>
                  <a:srgbClr val="F1E8E8"/>
                </a:solidFill>
                <a:latin typeface="Trebuchet MS"/>
                <a:cs typeface="Trebuchet MS"/>
              </a:rPr>
              <a:t>.</a:t>
            </a: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5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records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where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sites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begin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with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string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'CCA’</a:t>
            </a:r>
            <a:r>
              <a:rPr lang="en-US" sz="2350" spc="165" dirty="0">
                <a:solidFill>
                  <a:srgbClr val="F1E8E8"/>
                </a:solidFill>
                <a:latin typeface="Trebuchet MS"/>
                <a:cs typeface="Trebuchet MS"/>
              </a:rPr>
              <a:t>.</a:t>
            </a: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1E8E8"/>
                </a:solidFill>
                <a:latin typeface="Trebuchet MS"/>
                <a:cs typeface="Trebuchet MS"/>
              </a:rPr>
              <a:t>total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20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5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boosters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launched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NASA</a:t>
            </a:r>
            <a:r>
              <a:rPr lang="en-US" sz="2350" spc="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(CRS</a:t>
            </a:r>
            <a:r>
              <a:rPr lang="en-US" sz="2350" spc="110" dirty="0">
                <a:solidFill>
                  <a:srgbClr val="F1E8E8"/>
                </a:solidFill>
                <a:latin typeface="Trebuchet MS"/>
                <a:cs typeface="Trebuchet MS"/>
              </a:rPr>
              <a:t>).</a:t>
            </a: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17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75" dirty="0">
                <a:solidFill>
                  <a:srgbClr val="F1E8E8"/>
                </a:solidFill>
                <a:latin typeface="Trebuchet MS"/>
                <a:cs typeface="Trebuchet MS"/>
              </a:rPr>
              <a:t>average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50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320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95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04" dirty="0">
                <a:solidFill>
                  <a:srgbClr val="F1E8E8"/>
                </a:solidFill>
                <a:latin typeface="Trebuchet MS"/>
                <a:cs typeface="Trebuchet MS"/>
              </a:rPr>
              <a:t>booster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80" dirty="0">
                <a:solidFill>
                  <a:srgbClr val="F1E8E8"/>
                </a:solidFill>
                <a:latin typeface="Trebuchet MS"/>
                <a:cs typeface="Trebuchet MS"/>
              </a:rPr>
              <a:t>version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95" dirty="0">
                <a:solidFill>
                  <a:srgbClr val="F1E8E8"/>
                </a:solidFill>
                <a:latin typeface="Trebuchet MS"/>
                <a:cs typeface="Trebuchet MS"/>
              </a:rPr>
              <a:t>F9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-20" dirty="0">
                <a:solidFill>
                  <a:srgbClr val="F1E8E8"/>
                </a:solidFill>
                <a:latin typeface="Trebuchet MS"/>
                <a:cs typeface="Trebuchet MS"/>
              </a:rPr>
              <a:t>v1.1</a:t>
            </a:r>
            <a:endParaRPr lang="en-US" sz="2350" spc="-20" dirty="0">
              <a:latin typeface="Trebuchet MS"/>
              <a:cs typeface="Trebuchet MS"/>
            </a:endParaRP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00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95" dirty="0">
                <a:solidFill>
                  <a:srgbClr val="F1E8E8"/>
                </a:solidFill>
                <a:latin typeface="Trebuchet MS"/>
                <a:cs typeface="Trebuchet MS"/>
              </a:rPr>
              <a:t>when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dirty="0">
                <a:solidFill>
                  <a:srgbClr val="F1E8E8"/>
                </a:solidFill>
                <a:latin typeface="Trebuchet MS"/>
                <a:cs typeface="Trebuchet MS"/>
              </a:rPr>
              <a:t>first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95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00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lang="en-US" sz="235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50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65" dirty="0">
                <a:solidFill>
                  <a:srgbClr val="F1E8E8"/>
                </a:solidFill>
                <a:latin typeface="Trebuchet MS"/>
                <a:cs typeface="Trebuchet MS"/>
              </a:rPr>
              <a:t>ground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325" dirty="0">
                <a:solidFill>
                  <a:srgbClr val="F1E8E8"/>
                </a:solidFill>
                <a:latin typeface="Trebuchet MS"/>
                <a:cs typeface="Trebuchet MS"/>
              </a:rPr>
              <a:t>pad</a:t>
            </a:r>
            <a:r>
              <a:rPr lang="en-US"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25" dirty="0">
                <a:solidFill>
                  <a:srgbClr val="F1E8E8"/>
                </a:solidFill>
                <a:latin typeface="Trebuchet MS"/>
                <a:cs typeface="Trebuchet MS"/>
              </a:rPr>
              <a:t>was </a:t>
            </a:r>
            <a:r>
              <a:rPr lang="en-US" sz="2350" spc="155" dirty="0">
                <a:solidFill>
                  <a:srgbClr val="F1E8E8"/>
                </a:solidFill>
                <a:latin typeface="Trebuchet MS"/>
                <a:cs typeface="Trebuchet MS"/>
              </a:rPr>
              <a:t>achieved.</a:t>
            </a:r>
            <a:endParaRPr lang="en-US" sz="2350" spc="155" dirty="0">
              <a:latin typeface="Trebuchet MS"/>
              <a:cs typeface="Trebuchet MS"/>
            </a:endParaRP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300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15" dirty="0">
                <a:solidFill>
                  <a:srgbClr val="F1E8E8"/>
                </a:solidFill>
                <a:latin typeface="Trebuchet MS"/>
                <a:cs typeface="Trebuchet MS"/>
              </a:rPr>
              <a:t>boosters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70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54" dirty="0">
                <a:solidFill>
                  <a:srgbClr val="F1E8E8"/>
                </a:solidFill>
                <a:latin typeface="Trebuchet MS"/>
                <a:cs typeface="Trebuchet MS"/>
              </a:rPr>
              <a:t>have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85" dirty="0">
                <a:solidFill>
                  <a:srgbClr val="F1E8E8"/>
                </a:solidFill>
                <a:latin typeface="Trebuchet MS"/>
                <a:cs typeface="Trebuchet MS"/>
              </a:rPr>
              <a:t>success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35" dirty="0">
                <a:solidFill>
                  <a:srgbClr val="F1E8E8"/>
                </a:solidFill>
                <a:latin typeface="Trebuchet MS"/>
                <a:cs typeface="Trebuchet MS"/>
              </a:rPr>
              <a:t>drone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85" dirty="0">
                <a:solidFill>
                  <a:srgbClr val="F1E8E8"/>
                </a:solidFill>
                <a:latin typeface="Trebuchet MS"/>
                <a:cs typeface="Trebuchet MS"/>
              </a:rPr>
              <a:t>ship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8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lang="en-US" sz="2350" dirty="0">
                <a:latin typeface="Trebuchet MS"/>
                <a:cs typeface="Trebuchet MS"/>
              </a:rPr>
              <a:t> </a:t>
            </a:r>
            <a:r>
              <a:rPr lang="en-US" sz="2350" spc="254" dirty="0">
                <a:solidFill>
                  <a:srgbClr val="F1E8E8"/>
                </a:solidFill>
                <a:latin typeface="Trebuchet MS"/>
                <a:cs typeface="Trebuchet MS"/>
              </a:rPr>
              <a:t>have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50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320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90" dirty="0">
                <a:solidFill>
                  <a:srgbClr val="F1E8E8"/>
                </a:solidFill>
                <a:latin typeface="Trebuchet MS"/>
                <a:cs typeface="Trebuchet MS"/>
              </a:rPr>
              <a:t>greater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80" dirty="0">
                <a:solidFill>
                  <a:srgbClr val="F1E8E8"/>
                </a:solidFill>
                <a:latin typeface="Trebuchet MS"/>
                <a:cs typeface="Trebuchet MS"/>
              </a:rPr>
              <a:t>than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25" dirty="0">
                <a:solidFill>
                  <a:srgbClr val="F1E8E8"/>
                </a:solidFill>
                <a:latin typeface="Trebuchet MS"/>
                <a:cs typeface="Trebuchet MS"/>
              </a:rPr>
              <a:t>4000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20" dirty="0">
                <a:solidFill>
                  <a:srgbClr val="F1E8E8"/>
                </a:solidFill>
                <a:latin typeface="Trebuchet MS"/>
                <a:cs typeface="Trebuchet MS"/>
              </a:rPr>
              <a:t>but</a:t>
            </a:r>
            <a:r>
              <a:rPr lang="en-US"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70" dirty="0">
                <a:solidFill>
                  <a:srgbClr val="F1E8E8"/>
                </a:solidFill>
                <a:latin typeface="Trebuchet MS"/>
                <a:cs typeface="Trebuchet MS"/>
              </a:rPr>
              <a:t>less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80" dirty="0">
                <a:solidFill>
                  <a:srgbClr val="F1E8E8"/>
                </a:solidFill>
                <a:latin typeface="Trebuchet MS"/>
                <a:cs typeface="Trebuchet MS"/>
              </a:rPr>
              <a:t>than</a:t>
            </a:r>
            <a:r>
              <a:rPr lang="en-US"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10" dirty="0">
                <a:solidFill>
                  <a:srgbClr val="F1E8E8"/>
                </a:solidFill>
                <a:latin typeface="Trebuchet MS"/>
                <a:cs typeface="Trebuchet MS"/>
              </a:rPr>
              <a:t>6000</a:t>
            </a:r>
            <a:endParaRPr lang="en-US" sz="2350" spc="210" dirty="0">
              <a:latin typeface="Trebuchet MS"/>
              <a:cs typeface="Trebuchet MS"/>
            </a:endParaRP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75" dirty="0">
                <a:solidFill>
                  <a:srgbClr val="F1E8E8"/>
                </a:solidFill>
                <a:latin typeface="Trebuchet MS"/>
                <a:cs typeface="Trebuchet MS"/>
              </a:rPr>
              <a:t>total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29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04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lang="en-US"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00" dirty="0">
                <a:solidFill>
                  <a:srgbClr val="F1E8E8"/>
                </a:solidFill>
                <a:latin typeface="Trebuchet MS"/>
                <a:cs typeface="Trebuchet MS"/>
              </a:rPr>
              <a:t>failure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195" dirty="0">
                <a:solidFill>
                  <a:srgbClr val="F1E8E8"/>
                </a:solidFill>
                <a:latin typeface="Trebuchet MS"/>
                <a:cs typeface="Trebuchet MS"/>
              </a:rPr>
              <a:t>mission</a:t>
            </a:r>
            <a:r>
              <a:rPr lang="en-US"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lang="en-US" sz="2350" spc="245" dirty="0">
                <a:solidFill>
                  <a:srgbClr val="F1E8E8"/>
                </a:solidFill>
                <a:latin typeface="Trebuchet MS"/>
                <a:cs typeface="Trebuchet MS"/>
              </a:rPr>
              <a:t>outcomes</a:t>
            </a:r>
            <a:endParaRPr lang="en-US" sz="2350" dirty="0">
              <a:latin typeface="Trebuchet MS"/>
              <a:cs typeface="Trebuchet MS"/>
            </a:endParaRPr>
          </a:p>
          <a:p>
            <a:pPr marL="355600" marR="5912485" indent="-342900">
              <a:lnSpc>
                <a:spcPct val="1143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booster_versions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have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5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maximum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mass.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Use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subquery</a:t>
            </a:r>
            <a:endParaRPr sz="2350" dirty="0">
              <a:latin typeface="Trebuchet MS"/>
              <a:cs typeface="Trebuchet MS"/>
            </a:endParaRPr>
          </a:p>
          <a:p>
            <a:pPr marL="462280" marR="5766435" indent="-342900">
              <a:lnSpc>
                <a:spcPts val="322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records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1E8E8"/>
                </a:solidFill>
                <a:latin typeface="Trebuchet MS"/>
                <a:cs typeface="Trebuchet MS"/>
              </a:rPr>
              <a:t>will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month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names,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failure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drone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ship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rgbClr val="F1E8E8"/>
                </a:solidFill>
                <a:latin typeface="Trebuchet MS"/>
                <a:cs typeface="Trebuchet MS"/>
              </a:rPr>
              <a:t>,booster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versions,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launch_site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for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months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year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1E8E8"/>
                </a:solidFill>
                <a:latin typeface="Trebuchet MS"/>
                <a:cs typeface="Trebuchet MS"/>
              </a:rPr>
              <a:t>2015</a:t>
            </a:r>
            <a:endParaRPr sz="2350" dirty="0">
              <a:latin typeface="Trebuchet MS"/>
              <a:cs typeface="Trebuchet MS"/>
            </a:endParaRPr>
          </a:p>
          <a:p>
            <a:pPr marL="462280" marR="5748655" indent="-342900">
              <a:lnSpc>
                <a:spcPts val="3220"/>
              </a:lnSpc>
              <a:buFont typeface="Arial" panose="020B0604020202020204" pitchFamily="34" charset="0"/>
              <a:buChar char="•"/>
            </a:pP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Rank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count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04-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06-</a:t>
            </a:r>
            <a:r>
              <a:rPr sz="2350" spc="75" dirty="0">
                <a:solidFill>
                  <a:srgbClr val="F1E8E8"/>
                </a:solidFill>
                <a:latin typeface="Trebuchet MS"/>
                <a:cs typeface="Trebuchet MS"/>
              </a:rPr>
              <a:t>2010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20-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03-</a:t>
            </a:r>
            <a:r>
              <a:rPr sz="2350" spc="60" dirty="0">
                <a:solidFill>
                  <a:srgbClr val="F1E8E8"/>
                </a:solidFill>
                <a:latin typeface="Trebuchet MS"/>
                <a:cs typeface="Trebuchet MS"/>
              </a:rPr>
              <a:t>2017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descending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F1E8E8"/>
                </a:solidFill>
                <a:latin typeface="Trebuchet MS"/>
                <a:cs typeface="Trebuchet MS"/>
              </a:rPr>
              <a:t>order.</a:t>
            </a:r>
            <a:endParaRPr sz="2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968911"/>
            <a:ext cx="7762874" cy="52768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31895" y="5271651"/>
            <a:ext cx="85159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54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F1E8E8"/>
                </a:solidFill>
                <a:latin typeface="Trebuchet MS"/>
                <a:cs typeface="Trebuchet MS"/>
              </a:rPr>
              <a:t>unique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1E8E8"/>
                </a:solidFill>
                <a:latin typeface="Trebuchet MS"/>
                <a:cs typeface="Trebuchet MS"/>
              </a:rPr>
              <a:t>sites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rgbClr val="F1E8E8"/>
                </a:solidFill>
                <a:latin typeface="Trebuchet MS"/>
                <a:cs typeface="Trebuchet MS"/>
              </a:rPr>
              <a:t>space</a:t>
            </a:r>
            <a:r>
              <a:rPr sz="20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1E8E8"/>
                </a:solidFill>
                <a:latin typeface="Trebuchet MS"/>
                <a:cs typeface="Trebuchet MS"/>
              </a:rPr>
              <a:t>mission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816511"/>
            <a:ext cx="9591674" cy="58102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21836" y="5314029"/>
            <a:ext cx="476250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920" marR="5080" indent="-744855">
              <a:lnSpc>
                <a:spcPct val="115599"/>
              </a:lnSpc>
              <a:spcBef>
                <a:spcPts val="100"/>
              </a:spcBef>
            </a:pPr>
            <a:r>
              <a:rPr sz="2000" spc="14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1E8E8"/>
                </a:solidFill>
                <a:latin typeface="Trebuchet MS"/>
                <a:cs typeface="Trebuchet MS"/>
              </a:rPr>
              <a:t>5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F1E8E8"/>
                </a:solidFill>
                <a:latin typeface="Trebuchet MS"/>
                <a:cs typeface="Trebuchet MS"/>
              </a:rPr>
              <a:t>records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1E8E8"/>
                </a:solidFill>
                <a:latin typeface="Trebuchet MS"/>
                <a:cs typeface="Trebuchet MS"/>
              </a:rPr>
              <a:t>where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F1E8E8"/>
                </a:solidFill>
                <a:latin typeface="Trebuchet MS"/>
                <a:cs typeface="Trebuchet MS"/>
              </a:rPr>
              <a:t>sites </a:t>
            </a:r>
            <a:r>
              <a:rPr sz="2000" spc="195" dirty="0">
                <a:solidFill>
                  <a:srgbClr val="F1E8E8"/>
                </a:solidFill>
                <a:latin typeface="Trebuchet MS"/>
                <a:cs typeface="Trebuchet MS"/>
              </a:rPr>
              <a:t>begin</a:t>
            </a:r>
            <a:r>
              <a:rPr sz="2000" spc="-6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1E8E8"/>
                </a:solidFill>
                <a:latin typeface="Trebuchet MS"/>
                <a:cs typeface="Trebuchet MS"/>
              </a:rPr>
              <a:t>with</a:t>
            </a:r>
            <a:r>
              <a:rPr sz="2000" spc="-6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000" spc="-6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F1E8E8"/>
                </a:solidFill>
                <a:latin typeface="Trebuchet MS"/>
                <a:cs typeface="Trebuchet MS"/>
              </a:rPr>
              <a:t>string</a:t>
            </a:r>
            <a:r>
              <a:rPr sz="2000" spc="-6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F1E8E8"/>
                </a:solidFill>
                <a:latin typeface="Trebuchet MS"/>
                <a:cs typeface="Trebuchet MS"/>
              </a:rPr>
              <a:t>'CCA'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79610"/>
            <a:ext cx="10810873" cy="31622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8700" y="7010483"/>
            <a:ext cx="9774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1E8E8"/>
                </a:solidFill>
                <a:latin typeface="Trebuchet MS"/>
                <a:cs typeface="Trebuchet MS"/>
              </a:rPr>
              <a:t>total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F1E8E8"/>
                </a:solidFill>
                <a:latin typeface="Trebuchet MS"/>
                <a:cs typeface="Trebuchet MS"/>
              </a:rPr>
              <a:t>boosters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F1E8E8"/>
                </a:solidFill>
                <a:latin typeface="Trebuchet MS"/>
                <a:cs typeface="Trebuchet MS"/>
              </a:rPr>
              <a:t>launched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F1E8E8"/>
                </a:solidFill>
                <a:latin typeface="Trebuchet MS"/>
                <a:cs typeface="Trebuchet MS"/>
              </a:rPr>
              <a:t>NASA</a:t>
            </a:r>
            <a:r>
              <a:rPr sz="20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E8E8"/>
                </a:solidFill>
                <a:latin typeface="Trebuchet MS"/>
                <a:cs typeface="Trebuchet MS"/>
              </a:rPr>
              <a:t>(CRS)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608692"/>
            <a:ext cx="10772774" cy="30670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8700" y="7172446"/>
            <a:ext cx="8364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rgbClr val="F1E8E8"/>
                </a:solidFill>
                <a:latin typeface="Trebuchet MS"/>
                <a:cs typeface="Trebuchet MS"/>
              </a:rPr>
              <a:t>average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270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F1E8E8"/>
                </a:solidFill>
                <a:latin typeface="Trebuchet MS"/>
                <a:cs typeface="Trebuchet MS"/>
              </a:rPr>
              <a:t>booster</a:t>
            </a:r>
            <a:r>
              <a:rPr sz="200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rgbClr val="F1E8E8"/>
                </a:solidFill>
                <a:latin typeface="Trebuchet MS"/>
                <a:cs typeface="Trebuchet MS"/>
              </a:rPr>
              <a:t>version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1E8E8"/>
                </a:solidFill>
                <a:latin typeface="Trebuchet MS"/>
                <a:cs typeface="Trebuchet MS"/>
              </a:rPr>
              <a:t>F9</a:t>
            </a:r>
            <a:r>
              <a:rPr sz="20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1E8E8"/>
                </a:solidFill>
                <a:latin typeface="Trebuchet MS"/>
                <a:cs typeface="Trebuchet MS"/>
              </a:rPr>
              <a:t>v1.1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70793"/>
            <a:ext cx="10829924" cy="35432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48034" y="7320370"/>
            <a:ext cx="11365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when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first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succesful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outcome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F1E8E8"/>
                </a:solidFill>
                <a:latin typeface="Trebuchet MS"/>
                <a:cs typeface="Trebuchet MS"/>
              </a:rPr>
              <a:t>ground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F1E8E8"/>
                </a:solidFill>
                <a:latin typeface="Trebuchet MS"/>
                <a:cs typeface="Trebuchet MS"/>
              </a:rPr>
              <a:t>pad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was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acheived.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51694"/>
            <a:ext cx="11572874" cy="41814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8700" y="7658100"/>
            <a:ext cx="1010031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690" marR="5080" indent="-1571625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F1E8E8"/>
                </a:solidFill>
                <a:latin typeface="Trebuchet MS"/>
                <a:cs typeface="Trebuchet MS"/>
              </a:rPr>
              <a:t>boosters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F1E8E8"/>
                </a:solidFill>
                <a:latin typeface="Trebuchet MS"/>
                <a:cs typeface="Trebuchet MS"/>
              </a:rPr>
              <a:t>success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F1E8E8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have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rgbClr val="F1E8E8"/>
                </a:solidFill>
                <a:latin typeface="Trebuchet MS"/>
                <a:cs typeface="Trebuchet MS"/>
              </a:rPr>
              <a:t>mass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greater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F1E8E8"/>
                </a:solidFill>
                <a:latin typeface="Trebuchet MS"/>
                <a:cs typeface="Trebuchet MS"/>
              </a:rPr>
              <a:t>4000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but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rgbClr val="F1E8E8"/>
                </a:solidFill>
                <a:latin typeface="Trebuchet MS"/>
                <a:cs typeface="Trebuchet MS"/>
              </a:rPr>
              <a:t>less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than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6000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79807"/>
            <a:ext cx="11515724" cy="2971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19200" y="6584526"/>
            <a:ext cx="87776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1E8E8"/>
                </a:solidFill>
                <a:latin typeface="Trebuchet MS"/>
                <a:cs typeface="Trebuchet MS"/>
              </a:rPr>
              <a:t>total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10" dirty="0">
                <a:solidFill>
                  <a:srgbClr val="F1E8E8"/>
                </a:solidFill>
                <a:latin typeface="Trebuchet MS"/>
                <a:cs typeface="Trebuchet MS"/>
              </a:rPr>
              <a:t>number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F1E8E8"/>
                </a:solidFill>
                <a:latin typeface="Trebuchet MS"/>
                <a:cs typeface="Trebuchet MS"/>
              </a:rPr>
              <a:t>failure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mission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0" dirty="0">
                <a:solidFill>
                  <a:srgbClr val="F1E8E8"/>
                </a:solidFill>
                <a:latin typeface="Trebuchet MS"/>
                <a:cs typeface="Trebuchet MS"/>
              </a:rPr>
              <a:t>outcomes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26012"/>
            <a:ext cx="9220198" cy="58769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8761" y="8717622"/>
            <a:ext cx="141173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names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70" dirty="0">
                <a:solidFill>
                  <a:srgbClr val="F1E8E8"/>
                </a:solidFill>
                <a:latin typeface="Trebuchet MS"/>
                <a:cs typeface="Trebuchet MS"/>
              </a:rPr>
              <a:t>booster_versions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have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carried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F1E8E8"/>
                </a:solidFill>
                <a:latin typeface="Trebuchet MS"/>
                <a:cs typeface="Trebuchet MS"/>
              </a:rPr>
              <a:t>maximum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mass.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Use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37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subquery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968912"/>
            <a:ext cx="11496674" cy="43148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2432" y="7849252"/>
            <a:ext cx="1704340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5465" marR="5080" indent="-688340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1E8E8"/>
                </a:solidFill>
                <a:latin typeface="Trebuchet MS"/>
                <a:cs typeface="Trebuchet MS"/>
              </a:rPr>
              <a:t>List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F1E8E8"/>
                </a:solidFill>
                <a:latin typeface="Trebuchet MS"/>
                <a:cs typeface="Trebuchet MS"/>
              </a:rPr>
              <a:t>records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F1E8E8"/>
                </a:solidFill>
                <a:latin typeface="Trebuchet MS"/>
                <a:cs typeface="Trebuchet MS"/>
              </a:rPr>
              <a:t>will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F1E8E8"/>
                </a:solidFill>
                <a:latin typeface="Trebuchet MS"/>
                <a:cs typeface="Trebuchet MS"/>
              </a:rPr>
              <a:t>month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names,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F1E8E8"/>
                </a:solidFill>
                <a:latin typeface="Trebuchet MS"/>
                <a:cs typeface="Trebuchet MS"/>
              </a:rPr>
              <a:t>failure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F1E8E8"/>
                </a:solidFill>
                <a:latin typeface="Trebuchet MS"/>
                <a:cs typeface="Trebuchet MS"/>
              </a:rPr>
              <a:t>drone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F1E8E8"/>
                </a:solidFill>
                <a:latin typeface="Trebuchet MS"/>
                <a:cs typeface="Trebuchet MS"/>
              </a:rPr>
              <a:t>ship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F1E8E8"/>
                </a:solidFill>
                <a:latin typeface="Trebuchet MS"/>
                <a:cs typeface="Trebuchet MS"/>
              </a:rPr>
              <a:t>,booster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F1E8E8"/>
                </a:solidFill>
                <a:latin typeface="Trebuchet MS"/>
                <a:cs typeface="Trebuchet MS"/>
              </a:rPr>
              <a:t>versions,</a:t>
            </a:r>
            <a:r>
              <a:rPr sz="2100" spc="-9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rgbClr val="F1E8E8"/>
                </a:solidFill>
                <a:latin typeface="Trebuchet MS"/>
                <a:cs typeface="Trebuchet MS"/>
              </a:rPr>
              <a:t>launch_site</a:t>
            </a:r>
            <a:r>
              <a:rPr sz="210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1E8E8"/>
                </a:solidFill>
                <a:latin typeface="Trebuchet MS"/>
                <a:cs typeface="Trebuchet MS"/>
              </a:rPr>
              <a:t>for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F1E8E8"/>
                </a:solidFill>
                <a:latin typeface="Trebuchet MS"/>
                <a:cs typeface="Trebuchet MS"/>
              </a:rPr>
              <a:t>months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year</a:t>
            </a:r>
            <a:r>
              <a:rPr sz="210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1E8E8"/>
                </a:solidFill>
                <a:latin typeface="Trebuchet MS"/>
                <a:cs typeface="Trebuchet MS"/>
              </a:rPr>
              <a:t>2015.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2676" y="7921512"/>
            <a:ext cx="9296400" cy="810895"/>
          </a:xfrm>
          <a:custGeom>
            <a:avLst/>
            <a:gdLst/>
            <a:ahLst/>
            <a:cxnLst/>
            <a:rect l="l" t="t" r="r" b="b"/>
            <a:pathLst>
              <a:path w="9296400" h="810895">
                <a:moveTo>
                  <a:pt x="9190759" y="810472"/>
                </a:moveTo>
                <a:lnTo>
                  <a:pt x="105640" y="810472"/>
                </a:lnTo>
                <a:lnTo>
                  <a:pt x="64622" y="802136"/>
                </a:lnTo>
                <a:lnTo>
                  <a:pt x="31032" y="779440"/>
                </a:lnTo>
                <a:lnTo>
                  <a:pt x="8335" y="745850"/>
                </a:lnTo>
                <a:lnTo>
                  <a:pt x="0" y="704831"/>
                </a:lnTo>
                <a:lnTo>
                  <a:pt x="0" y="105640"/>
                </a:lnTo>
                <a:lnTo>
                  <a:pt x="8335" y="64621"/>
                </a:lnTo>
                <a:lnTo>
                  <a:pt x="31032" y="31031"/>
                </a:lnTo>
                <a:lnTo>
                  <a:pt x="64622" y="8335"/>
                </a:lnTo>
                <a:lnTo>
                  <a:pt x="105640" y="0"/>
                </a:lnTo>
                <a:lnTo>
                  <a:pt x="9190759" y="0"/>
                </a:lnTo>
                <a:lnTo>
                  <a:pt x="9231955" y="8335"/>
                </a:lnTo>
                <a:lnTo>
                  <a:pt x="9265526" y="31031"/>
                </a:lnTo>
                <a:lnTo>
                  <a:pt x="9288123" y="64621"/>
                </a:lnTo>
                <a:lnTo>
                  <a:pt x="9296400" y="105640"/>
                </a:lnTo>
                <a:lnTo>
                  <a:pt x="9296400" y="704831"/>
                </a:lnTo>
                <a:lnTo>
                  <a:pt x="9288123" y="745850"/>
                </a:lnTo>
                <a:lnTo>
                  <a:pt x="9265526" y="779440"/>
                </a:lnTo>
                <a:lnTo>
                  <a:pt x="9231955" y="802136"/>
                </a:lnTo>
                <a:lnTo>
                  <a:pt x="9190759" y="810472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1581" y="6407475"/>
            <a:ext cx="8378825" cy="810260"/>
          </a:xfrm>
          <a:custGeom>
            <a:avLst/>
            <a:gdLst/>
            <a:ahLst/>
            <a:cxnLst/>
            <a:rect l="l" t="t" r="r" b="b"/>
            <a:pathLst>
              <a:path w="8378825" h="810259">
                <a:moveTo>
                  <a:pt x="8272950" y="810049"/>
                </a:moveTo>
                <a:lnTo>
                  <a:pt x="105640" y="810049"/>
                </a:lnTo>
                <a:lnTo>
                  <a:pt x="64444" y="801773"/>
                </a:lnTo>
                <a:lnTo>
                  <a:pt x="30873" y="779176"/>
                </a:lnTo>
                <a:lnTo>
                  <a:pt x="8276" y="745606"/>
                </a:lnTo>
                <a:lnTo>
                  <a:pt x="0" y="704409"/>
                </a:lnTo>
                <a:lnTo>
                  <a:pt x="0" y="105640"/>
                </a:lnTo>
                <a:lnTo>
                  <a:pt x="8246" y="64443"/>
                </a:lnTo>
                <a:lnTo>
                  <a:pt x="30794" y="30873"/>
                </a:lnTo>
                <a:lnTo>
                  <a:pt x="64355" y="8276"/>
                </a:lnTo>
                <a:lnTo>
                  <a:pt x="105640" y="0"/>
                </a:lnTo>
                <a:lnTo>
                  <a:pt x="8272950" y="0"/>
                </a:lnTo>
                <a:lnTo>
                  <a:pt x="8314147" y="8276"/>
                </a:lnTo>
                <a:lnTo>
                  <a:pt x="8347718" y="30873"/>
                </a:lnTo>
                <a:lnTo>
                  <a:pt x="8370315" y="64443"/>
                </a:lnTo>
                <a:lnTo>
                  <a:pt x="8378591" y="105640"/>
                </a:lnTo>
                <a:lnTo>
                  <a:pt x="8378591" y="704409"/>
                </a:lnTo>
                <a:lnTo>
                  <a:pt x="8370315" y="745606"/>
                </a:lnTo>
                <a:lnTo>
                  <a:pt x="8347718" y="779176"/>
                </a:lnTo>
                <a:lnTo>
                  <a:pt x="8314147" y="801773"/>
                </a:lnTo>
                <a:lnTo>
                  <a:pt x="8272950" y="810049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0484" y="4893437"/>
            <a:ext cx="7461250" cy="810260"/>
          </a:xfrm>
          <a:custGeom>
            <a:avLst/>
            <a:gdLst/>
            <a:ahLst/>
            <a:cxnLst/>
            <a:rect l="l" t="t" r="r" b="b"/>
            <a:pathLst>
              <a:path w="7461250" h="810260">
                <a:moveTo>
                  <a:pt x="7355564" y="810050"/>
                </a:moveTo>
                <a:lnTo>
                  <a:pt x="105640" y="810050"/>
                </a:lnTo>
                <a:lnTo>
                  <a:pt x="64444" y="801714"/>
                </a:lnTo>
                <a:lnTo>
                  <a:pt x="30873" y="779018"/>
                </a:lnTo>
                <a:lnTo>
                  <a:pt x="8276" y="745427"/>
                </a:lnTo>
                <a:lnTo>
                  <a:pt x="0" y="704409"/>
                </a:lnTo>
                <a:lnTo>
                  <a:pt x="0" y="105640"/>
                </a:lnTo>
                <a:lnTo>
                  <a:pt x="8246" y="64443"/>
                </a:lnTo>
                <a:lnTo>
                  <a:pt x="30794" y="30873"/>
                </a:lnTo>
                <a:lnTo>
                  <a:pt x="64355" y="8276"/>
                </a:lnTo>
                <a:lnTo>
                  <a:pt x="105640" y="0"/>
                </a:lnTo>
                <a:lnTo>
                  <a:pt x="7355564" y="0"/>
                </a:lnTo>
                <a:lnTo>
                  <a:pt x="7396583" y="8276"/>
                </a:lnTo>
                <a:lnTo>
                  <a:pt x="7430173" y="30873"/>
                </a:lnTo>
                <a:lnTo>
                  <a:pt x="7452870" y="64443"/>
                </a:lnTo>
                <a:lnTo>
                  <a:pt x="7461205" y="105640"/>
                </a:lnTo>
                <a:lnTo>
                  <a:pt x="7461205" y="704409"/>
                </a:lnTo>
                <a:lnTo>
                  <a:pt x="7452870" y="745427"/>
                </a:lnTo>
                <a:lnTo>
                  <a:pt x="7430173" y="779018"/>
                </a:lnTo>
                <a:lnTo>
                  <a:pt x="7396583" y="801714"/>
                </a:lnTo>
                <a:lnTo>
                  <a:pt x="7355564" y="810050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9389" y="3378977"/>
            <a:ext cx="6543675" cy="810895"/>
          </a:xfrm>
          <a:custGeom>
            <a:avLst/>
            <a:gdLst/>
            <a:ahLst/>
            <a:cxnLst/>
            <a:rect l="l" t="t" r="r" b="b"/>
            <a:pathLst>
              <a:path w="6543675" h="810895">
                <a:moveTo>
                  <a:pt x="6437757" y="810472"/>
                </a:moveTo>
                <a:lnTo>
                  <a:pt x="105640" y="810472"/>
                </a:lnTo>
                <a:lnTo>
                  <a:pt x="64444" y="802137"/>
                </a:lnTo>
                <a:lnTo>
                  <a:pt x="30873" y="779440"/>
                </a:lnTo>
                <a:lnTo>
                  <a:pt x="8276" y="745850"/>
                </a:lnTo>
                <a:lnTo>
                  <a:pt x="0" y="704832"/>
                </a:lnTo>
                <a:lnTo>
                  <a:pt x="0" y="105640"/>
                </a:lnTo>
                <a:lnTo>
                  <a:pt x="8246" y="64622"/>
                </a:lnTo>
                <a:lnTo>
                  <a:pt x="30794" y="31032"/>
                </a:lnTo>
                <a:lnTo>
                  <a:pt x="64355" y="8335"/>
                </a:lnTo>
                <a:lnTo>
                  <a:pt x="105640" y="0"/>
                </a:lnTo>
                <a:lnTo>
                  <a:pt x="6437757" y="0"/>
                </a:lnTo>
                <a:lnTo>
                  <a:pt x="6478775" y="8335"/>
                </a:lnTo>
                <a:lnTo>
                  <a:pt x="6512366" y="31031"/>
                </a:lnTo>
                <a:lnTo>
                  <a:pt x="6535062" y="64622"/>
                </a:lnTo>
                <a:lnTo>
                  <a:pt x="6543398" y="105640"/>
                </a:lnTo>
                <a:lnTo>
                  <a:pt x="6543398" y="704832"/>
                </a:lnTo>
                <a:lnTo>
                  <a:pt x="6535062" y="745850"/>
                </a:lnTo>
                <a:lnTo>
                  <a:pt x="6512366" y="779440"/>
                </a:lnTo>
                <a:lnTo>
                  <a:pt x="6478775" y="802137"/>
                </a:lnTo>
                <a:lnTo>
                  <a:pt x="6437757" y="810472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7870" y="1864940"/>
            <a:ext cx="5626100" cy="810260"/>
          </a:xfrm>
          <a:custGeom>
            <a:avLst/>
            <a:gdLst/>
            <a:ahLst/>
            <a:cxnLst/>
            <a:rect l="l" t="t" r="r" b="b"/>
            <a:pathLst>
              <a:path w="5626100" h="810260">
                <a:moveTo>
                  <a:pt x="5520371" y="810050"/>
                </a:moveTo>
                <a:lnTo>
                  <a:pt x="105640" y="810050"/>
                </a:lnTo>
                <a:lnTo>
                  <a:pt x="64622" y="801774"/>
                </a:lnTo>
                <a:lnTo>
                  <a:pt x="31032" y="779176"/>
                </a:lnTo>
                <a:lnTo>
                  <a:pt x="8335" y="745606"/>
                </a:lnTo>
                <a:lnTo>
                  <a:pt x="0" y="704409"/>
                </a:lnTo>
                <a:lnTo>
                  <a:pt x="0" y="105640"/>
                </a:lnTo>
                <a:lnTo>
                  <a:pt x="8335" y="64533"/>
                </a:lnTo>
                <a:lnTo>
                  <a:pt x="31032" y="30952"/>
                </a:lnTo>
                <a:lnTo>
                  <a:pt x="64622" y="8305"/>
                </a:lnTo>
                <a:lnTo>
                  <a:pt x="105640" y="0"/>
                </a:lnTo>
                <a:lnTo>
                  <a:pt x="5520371" y="0"/>
                </a:lnTo>
                <a:lnTo>
                  <a:pt x="5561300" y="8305"/>
                </a:lnTo>
                <a:lnTo>
                  <a:pt x="5594900" y="30952"/>
                </a:lnTo>
                <a:lnTo>
                  <a:pt x="5617646" y="64533"/>
                </a:lnTo>
                <a:lnTo>
                  <a:pt x="5626012" y="105640"/>
                </a:lnTo>
                <a:lnTo>
                  <a:pt x="5626012" y="704409"/>
                </a:lnTo>
                <a:lnTo>
                  <a:pt x="5617646" y="745606"/>
                </a:lnTo>
                <a:lnTo>
                  <a:pt x="5594900" y="779176"/>
                </a:lnTo>
                <a:lnTo>
                  <a:pt x="5561300" y="801774"/>
                </a:lnTo>
                <a:lnTo>
                  <a:pt x="5520371" y="810050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3998457"/>
            <a:ext cx="3034030" cy="2285241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320"/>
              </a:spcBef>
            </a:pPr>
            <a:r>
              <a:rPr sz="4900" b="1" spc="-25" dirty="0">
                <a:solidFill>
                  <a:srgbClr val="F1E8E8"/>
                </a:solidFill>
                <a:latin typeface="Tahoma"/>
                <a:cs typeface="Tahoma"/>
              </a:rPr>
              <a:t>Executive </a:t>
            </a:r>
            <a:r>
              <a:rPr sz="4900" b="1" spc="-10" dirty="0">
                <a:solidFill>
                  <a:srgbClr val="F1E8E8"/>
                </a:solidFill>
                <a:latin typeface="Tahoma"/>
                <a:cs typeface="Tahoma"/>
              </a:rPr>
              <a:t>Summary</a:t>
            </a:r>
            <a:endParaRPr sz="49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60"/>
              </a:spcBef>
            </a:pPr>
            <a:endParaRPr sz="2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10893" y="1854517"/>
            <a:ext cx="45427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2935" algn="l"/>
              </a:tabLst>
            </a:pPr>
            <a:r>
              <a:rPr sz="4100" spc="415" dirty="0">
                <a:solidFill>
                  <a:srgbClr val="000000"/>
                </a:solidFill>
                <a:latin typeface="Cambria"/>
                <a:cs typeface="Cambria"/>
              </a:rPr>
              <a:t>Collection</a:t>
            </a:r>
            <a:r>
              <a:rPr sz="4100" dirty="0">
                <a:solidFill>
                  <a:srgbClr val="000000"/>
                </a:solidFill>
                <a:latin typeface="Cambria"/>
                <a:cs typeface="Cambria"/>
              </a:rPr>
              <a:t>	</a:t>
            </a:r>
            <a:r>
              <a:rPr sz="4100" spc="455" dirty="0">
                <a:solidFill>
                  <a:srgbClr val="000000"/>
                </a:solidFill>
                <a:latin typeface="Cambria"/>
                <a:cs typeface="Cambria"/>
              </a:rPr>
              <a:t>Data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0893" y="3371108"/>
            <a:ext cx="465010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0195" algn="l"/>
              </a:tabLst>
            </a:pPr>
            <a:r>
              <a:rPr sz="4100" b="1" spc="455" dirty="0">
                <a:latin typeface="Cambria"/>
                <a:cs typeface="Cambria"/>
              </a:rPr>
              <a:t>Data</a:t>
            </a:r>
            <a:r>
              <a:rPr sz="4100" b="1" dirty="0">
                <a:latin typeface="Cambria"/>
                <a:cs typeface="Cambria"/>
              </a:rPr>
              <a:t>	</a:t>
            </a:r>
            <a:r>
              <a:rPr sz="4100" b="1" spc="465" dirty="0">
                <a:latin typeface="Cambria"/>
                <a:cs typeface="Cambria"/>
              </a:rPr>
              <a:t>Wrangling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3135" y="4886217"/>
            <a:ext cx="496570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5845" algn="l"/>
              </a:tabLst>
            </a:pPr>
            <a:r>
              <a:rPr sz="4100" b="1" spc="350" dirty="0">
                <a:latin typeface="Cambria"/>
                <a:cs typeface="Cambria"/>
              </a:rPr>
              <a:t>Exploratory</a:t>
            </a:r>
            <a:r>
              <a:rPr sz="4100" b="1" dirty="0">
                <a:latin typeface="Cambria"/>
                <a:cs typeface="Cambria"/>
              </a:rPr>
              <a:t>	</a:t>
            </a:r>
            <a:r>
              <a:rPr sz="4100" b="1" spc="455" dirty="0">
                <a:latin typeface="Cambria"/>
                <a:cs typeface="Cambria"/>
              </a:rPr>
              <a:t>Data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8531" y="6401326"/>
            <a:ext cx="8527415" cy="212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algn="ctr">
              <a:lnSpc>
                <a:spcPct val="100000"/>
              </a:lnSpc>
              <a:spcBef>
                <a:spcPts val="100"/>
              </a:spcBef>
              <a:tabLst>
                <a:tab pos="1540510" algn="l"/>
                <a:tab pos="2388235" algn="l"/>
              </a:tabLst>
            </a:pPr>
            <a:r>
              <a:rPr sz="4100" b="1" spc="605" dirty="0">
                <a:latin typeface="Cambria"/>
                <a:cs typeface="Cambria"/>
              </a:rPr>
              <a:t>EDA</a:t>
            </a:r>
            <a:r>
              <a:rPr sz="4100" b="1" dirty="0">
                <a:latin typeface="Cambria"/>
                <a:cs typeface="Cambria"/>
              </a:rPr>
              <a:t>	</a:t>
            </a:r>
            <a:r>
              <a:rPr sz="4100" b="1" spc="285" dirty="0">
                <a:latin typeface="Cambria"/>
                <a:cs typeface="Cambria"/>
              </a:rPr>
              <a:t>by</a:t>
            </a:r>
            <a:r>
              <a:rPr sz="4100" b="1" dirty="0">
                <a:latin typeface="Cambria"/>
                <a:cs typeface="Cambria"/>
              </a:rPr>
              <a:t>	</a:t>
            </a:r>
            <a:r>
              <a:rPr sz="4100" b="1" spc="370" dirty="0">
                <a:latin typeface="Cambria"/>
                <a:cs typeface="Cambria"/>
              </a:rPr>
              <a:t>Visualization</a:t>
            </a:r>
            <a:endParaRPr sz="4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295"/>
              </a:spcBef>
            </a:pPr>
            <a:endParaRPr sz="4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tabLst>
                <a:tab pos="2306955" algn="l"/>
                <a:tab pos="4135120" algn="l"/>
                <a:tab pos="4735195" algn="l"/>
                <a:tab pos="6643370" algn="l"/>
              </a:tabLst>
            </a:pPr>
            <a:r>
              <a:rPr sz="2900" b="1" spc="260" dirty="0">
                <a:latin typeface="Cambria"/>
                <a:cs typeface="Cambria"/>
              </a:rPr>
              <a:t>Predective</a:t>
            </a:r>
            <a:r>
              <a:rPr sz="2900" b="1" dirty="0">
                <a:latin typeface="Cambria"/>
                <a:cs typeface="Cambria"/>
              </a:rPr>
              <a:t>	</a:t>
            </a:r>
            <a:r>
              <a:rPr sz="2900" b="1" spc="254" dirty="0">
                <a:latin typeface="Cambria"/>
                <a:cs typeface="Cambria"/>
              </a:rPr>
              <a:t>Analysis</a:t>
            </a:r>
            <a:r>
              <a:rPr sz="2900" b="1" dirty="0">
                <a:latin typeface="Cambria"/>
                <a:cs typeface="Cambria"/>
              </a:rPr>
              <a:t>	</a:t>
            </a:r>
            <a:r>
              <a:rPr sz="2900" b="1" spc="195" dirty="0">
                <a:latin typeface="Cambria"/>
                <a:cs typeface="Cambria"/>
              </a:rPr>
              <a:t>by</a:t>
            </a:r>
            <a:r>
              <a:rPr sz="2900" b="1" dirty="0">
                <a:latin typeface="Cambria"/>
                <a:cs typeface="Cambria"/>
              </a:rPr>
              <a:t>	</a:t>
            </a:r>
            <a:r>
              <a:rPr sz="2900" b="1" spc="370" dirty="0">
                <a:latin typeface="Cambria"/>
                <a:cs typeface="Cambria"/>
              </a:rPr>
              <a:t>Machine</a:t>
            </a:r>
            <a:r>
              <a:rPr sz="2900" b="1" dirty="0">
                <a:latin typeface="Cambria"/>
                <a:cs typeface="Cambria"/>
              </a:rPr>
              <a:t>	</a:t>
            </a:r>
            <a:r>
              <a:rPr sz="2900" b="1" spc="315" dirty="0">
                <a:latin typeface="Cambria"/>
                <a:cs typeface="Cambria"/>
              </a:rPr>
              <a:t>Learning</a:t>
            </a:r>
            <a:endParaRPr sz="2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175" y="2968915"/>
            <a:ext cx="11591923" cy="39338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18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spc="-254" dirty="0"/>
              <a:t>with</a:t>
            </a:r>
            <a:r>
              <a:rPr spc="-105" dirty="0"/>
              <a:t> </a:t>
            </a:r>
            <a:r>
              <a:rPr spc="70" dirty="0"/>
              <a:t>SQL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4877" y="7429500"/>
            <a:ext cx="156540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75" dirty="0">
                <a:solidFill>
                  <a:srgbClr val="F1E8E8"/>
                </a:solidFill>
                <a:latin typeface="Trebuchet MS"/>
                <a:cs typeface="Trebuchet MS"/>
              </a:rPr>
              <a:t>Rank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count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successful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F1E8E8"/>
                </a:solidFill>
                <a:latin typeface="Trebuchet MS"/>
                <a:cs typeface="Trebuchet MS"/>
              </a:rPr>
              <a:t>landing_outcomes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date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04-</a:t>
            </a:r>
            <a:r>
              <a:rPr sz="2100" spc="185" dirty="0">
                <a:solidFill>
                  <a:srgbClr val="F1E8E8"/>
                </a:solidFill>
                <a:latin typeface="Trebuchet MS"/>
                <a:cs typeface="Trebuchet MS"/>
              </a:rPr>
              <a:t>06-</a:t>
            </a:r>
            <a:r>
              <a:rPr sz="2100" spc="80" dirty="0">
                <a:solidFill>
                  <a:srgbClr val="F1E8E8"/>
                </a:solidFill>
                <a:latin typeface="Trebuchet MS"/>
                <a:cs typeface="Trebuchet MS"/>
              </a:rPr>
              <a:t>2010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F1E8E8"/>
                </a:solidFill>
                <a:latin typeface="Trebuchet MS"/>
                <a:cs typeface="Trebuchet MS"/>
              </a:rPr>
              <a:t>20-</a:t>
            </a:r>
            <a:r>
              <a:rPr sz="2100" spc="170" dirty="0">
                <a:solidFill>
                  <a:srgbClr val="F1E8E8"/>
                </a:solidFill>
                <a:latin typeface="Trebuchet MS"/>
                <a:cs typeface="Trebuchet MS"/>
              </a:rPr>
              <a:t>03-</a:t>
            </a:r>
            <a:r>
              <a:rPr sz="2100" spc="65" dirty="0">
                <a:solidFill>
                  <a:srgbClr val="F1E8E8"/>
                </a:solidFill>
                <a:latin typeface="Trebuchet MS"/>
                <a:cs typeface="Trebuchet MS"/>
              </a:rPr>
              <a:t>2017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F1E8E8"/>
                </a:solidFill>
                <a:latin typeface="Trebuchet MS"/>
                <a:cs typeface="Trebuchet MS"/>
              </a:rPr>
              <a:t>descending</a:t>
            </a:r>
            <a:r>
              <a:rPr sz="210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1E8E8"/>
                </a:solidFill>
                <a:latin typeface="Trebuchet MS"/>
                <a:cs typeface="Trebuchet MS"/>
              </a:rPr>
              <a:t>order.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4992202"/>
            <a:ext cx="10086974" cy="4695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4" y="367403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4" y="410265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4" y="453128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30" y="3437876"/>
            <a:ext cx="10036175" cy="1311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Mark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F1E8E8"/>
                </a:solidFill>
                <a:latin typeface="Trebuchet MS"/>
                <a:cs typeface="Trebuchet MS"/>
              </a:rPr>
              <a:t>all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sites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rgbClr val="F1E8E8"/>
                </a:solidFill>
                <a:latin typeface="Trebuchet MS"/>
                <a:cs typeface="Trebuchet MS"/>
              </a:rPr>
              <a:t>map</a:t>
            </a:r>
            <a:endParaRPr sz="2450" dirty="0"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Mark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success/failed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5" dirty="0">
                <a:solidFill>
                  <a:srgbClr val="F1E8E8"/>
                </a:solidFill>
                <a:latin typeface="Trebuchet MS"/>
                <a:cs typeface="Trebuchet MS"/>
              </a:rPr>
              <a:t>each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F1E8E8"/>
                </a:solidFill>
                <a:latin typeface="Trebuchet MS"/>
                <a:cs typeface="Trebuchet MS"/>
              </a:rPr>
              <a:t>site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40" dirty="0">
                <a:solidFill>
                  <a:srgbClr val="F1E8E8"/>
                </a:solidFill>
                <a:latin typeface="Trebuchet MS"/>
                <a:cs typeface="Trebuchet MS"/>
              </a:rPr>
              <a:t>map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rgbClr val="F1E8E8"/>
                </a:solidFill>
                <a:latin typeface="Trebuchet MS"/>
                <a:cs typeface="Trebuchet MS"/>
              </a:rPr>
              <a:t>distances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between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F1E8E8"/>
                </a:solidFill>
                <a:latin typeface="Trebuchet MS"/>
                <a:cs typeface="Trebuchet MS"/>
              </a:rPr>
              <a:t>site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its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proximities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Interactive</a:t>
            </a:r>
            <a:r>
              <a:rPr spc="-195" dirty="0"/>
              <a:t> </a:t>
            </a:r>
            <a:r>
              <a:rPr spc="50" dirty="0"/>
              <a:t>Visual</a:t>
            </a:r>
            <a:r>
              <a:rPr spc="-190" dirty="0"/>
              <a:t> </a:t>
            </a:r>
            <a:r>
              <a:rPr spc="75" dirty="0"/>
              <a:t>Analytics</a:t>
            </a:r>
            <a:r>
              <a:rPr spc="-190" dirty="0"/>
              <a:t> </a:t>
            </a:r>
            <a:r>
              <a:rPr spc="-110" dirty="0"/>
              <a:t>with</a:t>
            </a:r>
            <a:r>
              <a:rPr spc="-190" dirty="0"/>
              <a:t> </a:t>
            </a:r>
            <a:r>
              <a:rPr spc="-10" dirty="0"/>
              <a:t>Folium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867501"/>
            <a:ext cx="12594348" cy="1377509"/>
          </a:xfrm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52600" y="2759663"/>
            <a:ext cx="15864840" cy="6659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78070" indent="-342900">
              <a:lnSpc>
                <a:spcPct val="1147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NumPy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array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rgbClr val="F1E8E8"/>
                </a:solidFill>
                <a:latin typeface="Trebuchet MS"/>
                <a:cs typeface="Trebuchet MS"/>
              </a:rPr>
              <a:t>column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rgbClr val="F1E8E8"/>
                </a:solidFill>
                <a:latin typeface="Trebuchet MS"/>
                <a:cs typeface="Trebuchet MS"/>
              </a:rPr>
              <a:t>Class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data,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rgbClr val="F1E8E8"/>
                </a:solidFill>
                <a:latin typeface="Trebuchet MS"/>
                <a:cs typeface="Trebuchet MS"/>
              </a:rPr>
              <a:t>applying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0" dirty="0">
                <a:solidFill>
                  <a:srgbClr val="F1E8E8"/>
                </a:solidFill>
                <a:latin typeface="Trebuchet MS"/>
                <a:cs typeface="Trebuchet MS"/>
              </a:rPr>
              <a:t>to_numpy()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70" dirty="0">
                <a:solidFill>
                  <a:srgbClr val="F1E8E8"/>
                </a:solidFill>
                <a:latin typeface="Trebuchet MS"/>
                <a:cs typeface="Trebuchet MS"/>
              </a:rPr>
              <a:t>assign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F1E8E8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rgbClr val="F1E8E8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Y,make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rgbClr val="F1E8E8"/>
                </a:solidFill>
                <a:latin typeface="Trebuchet MS"/>
                <a:cs typeface="Trebuchet MS"/>
              </a:rPr>
              <a:t>sure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450" spc="145" dirty="0">
                <a:solidFill>
                  <a:srgbClr val="F1E8E8"/>
                </a:solidFill>
                <a:latin typeface="Trebuchet MS"/>
                <a:cs typeface="Trebuchet MS"/>
              </a:rPr>
              <a:t>output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90" dirty="0">
                <a:solidFill>
                  <a:srgbClr val="F1E8E8"/>
                </a:solidFill>
                <a:latin typeface="Trebuchet MS"/>
                <a:cs typeface="Trebuchet MS"/>
              </a:rPr>
              <a:t>Pandas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series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(only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95" dirty="0">
                <a:solidFill>
                  <a:srgbClr val="F1E8E8"/>
                </a:solidFill>
                <a:latin typeface="Trebuchet MS"/>
                <a:cs typeface="Trebuchet MS"/>
              </a:rPr>
              <a:t>one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bracket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df['name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1E8E8"/>
                </a:solidFill>
                <a:latin typeface="Trebuchet MS"/>
                <a:cs typeface="Trebuchet MS"/>
              </a:rPr>
              <a:t>column']).</a:t>
            </a:r>
            <a:endParaRPr lang="en-US" sz="2450" dirty="0">
              <a:latin typeface="Trebuchet MS"/>
              <a:cs typeface="Trebuchet MS"/>
            </a:endParaRPr>
          </a:p>
          <a:p>
            <a:pPr marL="355600" marR="4878070" indent="-342900">
              <a:lnSpc>
                <a:spcPct val="1147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50" spc="190" dirty="0">
              <a:solidFill>
                <a:srgbClr val="F1E8E8"/>
              </a:solidFill>
              <a:latin typeface="Trebuchet MS"/>
              <a:cs typeface="Trebuchet MS"/>
            </a:endParaRPr>
          </a:p>
          <a:p>
            <a:pPr marL="355600" marR="4878070" indent="-342900">
              <a:lnSpc>
                <a:spcPct val="1147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Standardize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45" dirty="0">
                <a:solidFill>
                  <a:srgbClr val="F1E8E8"/>
                </a:solidFill>
                <a:latin typeface="Trebuchet MS"/>
                <a:cs typeface="Trebuchet MS"/>
              </a:rPr>
              <a:t>reassign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F1E8E8"/>
                </a:solidFill>
                <a:latin typeface="Trebuchet MS"/>
                <a:cs typeface="Trebuchet MS"/>
              </a:rPr>
              <a:t>it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rgbClr val="F1E8E8"/>
                </a:solidFill>
                <a:latin typeface="Trebuchet MS"/>
                <a:cs typeface="Trebuchet MS"/>
              </a:rPr>
              <a:t>variable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450" spc="180" dirty="0">
                <a:solidFill>
                  <a:srgbClr val="F1E8E8"/>
                </a:solidFill>
                <a:latin typeface="Trebuchet MS"/>
                <a:cs typeface="Trebuchet MS"/>
              </a:rPr>
              <a:t>transform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rgbClr val="F1E8E8"/>
                </a:solidFill>
                <a:latin typeface="Trebuchet MS"/>
                <a:cs typeface="Trebuchet MS"/>
              </a:rPr>
              <a:t>provided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F1E8E8"/>
                </a:solidFill>
                <a:latin typeface="Trebuchet MS"/>
                <a:cs typeface="Trebuchet MS"/>
              </a:rPr>
              <a:t>below.</a:t>
            </a:r>
            <a:endParaRPr sz="2450" dirty="0">
              <a:latin typeface="Trebuchet MS"/>
              <a:cs typeface="Trebuchet MS"/>
            </a:endParaRPr>
          </a:p>
          <a:p>
            <a:pPr marL="355600" marR="4851400" indent="-342900">
              <a:lnSpc>
                <a:spcPct val="114799"/>
              </a:lnSpc>
              <a:spcBef>
                <a:spcPts val="1155"/>
              </a:spcBef>
              <a:buFont typeface="Arial" panose="020B0604020202020204" pitchFamily="34" charset="0"/>
              <a:buChar char="•"/>
            </a:pP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Use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function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1E8E8"/>
                </a:solidFill>
                <a:latin typeface="Trebuchet MS"/>
                <a:cs typeface="Trebuchet MS"/>
              </a:rPr>
              <a:t>train_test_split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F1E8E8"/>
                </a:solidFill>
                <a:latin typeface="Trebuchet MS"/>
                <a:cs typeface="Trebuchet MS"/>
              </a:rPr>
              <a:t>split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X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F1E8E8"/>
                </a:solidFill>
                <a:latin typeface="Trebuchet MS"/>
                <a:cs typeface="Trebuchet MS"/>
              </a:rPr>
              <a:t>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rgbClr val="F1E8E8"/>
                </a:solidFill>
                <a:latin typeface="Trebuchet MS"/>
                <a:cs typeface="Trebuchet MS"/>
              </a:rPr>
              <a:t>into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F1E8E8"/>
                </a:solidFill>
                <a:latin typeface="Trebuchet MS"/>
                <a:cs typeface="Trebuchet MS"/>
              </a:rPr>
              <a:t>training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data.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F1E8E8"/>
                </a:solidFill>
                <a:latin typeface="Trebuchet MS"/>
                <a:cs typeface="Trebuchet MS"/>
              </a:rPr>
              <a:t>Set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parameter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1E8E8"/>
                </a:solidFill>
                <a:latin typeface="Trebuchet MS"/>
                <a:cs typeface="Trebuchet MS"/>
              </a:rPr>
              <a:t>test_size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0.2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 err="1">
                <a:solidFill>
                  <a:srgbClr val="F1E8E8"/>
                </a:solidFill>
                <a:latin typeface="Trebuchet MS"/>
                <a:cs typeface="Trebuchet MS"/>
              </a:rPr>
              <a:t>random_state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lang="en-US" sz="2450" dirty="0"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F1E8E8"/>
                </a:solidFill>
                <a:latin typeface="Trebuchet MS"/>
                <a:cs typeface="Trebuchet MS"/>
              </a:rPr>
              <a:t>2.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rgbClr val="F1E8E8"/>
                </a:solidFill>
                <a:latin typeface="Trebuchet MS"/>
                <a:cs typeface="Trebuchet MS"/>
              </a:rPr>
              <a:t>training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5" dirty="0">
                <a:solidFill>
                  <a:srgbClr val="F1E8E8"/>
                </a:solidFill>
                <a:latin typeface="Trebuchet MS"/>
                <a:cs typeface="Trebuchet MS"/>
              </a:rPr>
              <a:t>should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85" dirty="0">
                <a:solidFill>
                  <a:srgbClr val="F1E8E8"/>
                </a:solidFill>
                <a:latin typeface="Trebuchet MS"/>
                <a:cs typeface="Trebuchet MS"/>
              </a:rPr>
              <a:t>be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75" dirty="0">
                <a:solidFill>
                  <a:srgbClr val="F1E8E8"/>
                </a:solidFill>
                <a:latin typeface="Trebuchet MS"/>
                <a:cs typeface="Trebuchet MS"/>
              </a:rPr>
              <a:t>assigned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following </a:t>
            </a:r>
            <a:r>
              <a:rPr sz="2450" spc="75" dirty="0">
                <a:solidFill>
                  <a:srgbClr val="F1E8E8"/>
                </a:solidFill>
                <a:latin typeface="Trebuchet MS"/>
                <a:cs typeface="Trebuchet MS"/>
              </a:rPr>
              <a:t>labels.</a:t>
            </a:r>
            <a:endParaRPr lang="en-US" sz="2450" spc="75" dirty="0">
              <a:solidFill>
                <a:srgbClr val="F1E8E8"/>
              </a:solidFill>
              <a:latin typeface="Trebuchet MS"/>
              <a:cs typeface="Trebuchet MS"/>
            </a:endParaRPr>
          </a:p>
          <a:p>
            <a:pPr marL="355600" marR="4881245" indent="-342900">
              <a:lnSpc>
                <a:spcPct val="114799"/>
              </a:lnSpc>
              <a:buFont typeface="Arial" panose="020B0604020202020204" pitchFamily="34" charset="0"/>
              <a:buChar char="•"/>
            </a:pPr>
            <a:endParaRPr lang="en-US" sz="2450" spc="210" dirty="0">
              <a:solidFill>
                <a:srgbClr val="F1E8E8"/>
              </a:solidFill>
              <a:latin typeface="Trebuchet MS"/>
              <a:cs typeface="Trebuchet MS"/>
            </a:endParaRPr>
          </a:p>
          <a:p>
            <a:pPr marL="355600" marR="4881245" indent="-342900">
              <a:lnSpc>
                <a:spcPct val="114799"/>
              </a:lnSpc>
              <a:buFont typeface="Arial" panose="020B0604020202020204" pitchFamily="34" charset="0"/>
              <a:buChar char="•"/>
            </a:pP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logistic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regression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5" dirty="0" err="1">
                <a:solidFill>
                  <a:srgbClr val="F1E8E8"/>
                </a:solidFill>
                <a:latin typeface="Trebuchet MS"/>
                <a:cs typeface="Trebuchet MS"/>
              </a:rPr>
              <a:t>GridSearchCV</a:t>
            </a:r>
            <a:r>
              <a:rPr lang="en-US" sz="2450" spc="21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logreg_cv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rgbClr val="F1E8E8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rgbClr val="F1E8E8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F1E8E8"/>
                </a:solidFill>
                <a:latin typeface="Trebuchet MS"/>
                <a:cs typeface="Trebuchet MS"/>
              </a:rPr>
              <a:t>Fit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1E8E8"/>
                </a:solidFill>
                <a:latin typeface="Trebuchet MS"/>
                <a:cs typeface="Trebuchet MS"/>
              </a:rPr>
              <a:t>find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rgbClr val="F1E8E8"/>
                </a:solidFill>
                <a:latin typeface="Trebuchet MS"/>
                <a:cs typeface="Trebuchet MS"/>
              </a:rPr>
              <a:t>best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parameters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parameters.</a:t>
            </a:r>
            <a:endParaRPr sz="24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920" y="5007909"/>
            <a:ext cx="10896599" cy="590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4" y="3674038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5530" y="3437881"/>
            <a:ext cx="1239075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135" dirty="0">
                <a:solidFill>
                  <a:srgbClr val="F1E8E8"/>
                </a:solidFill>
                <a:latin typeface="Trebuchet MS"/>
                <a:cs typeface="Trebuchet MS"/>
              </a:rPr>
              <a:t>We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rgbClr val="F1E8E8"/>
                </a:solidFill>
                <a:latin typeface="Trebuchet MS"/>
                <a:cs typeface="Trebuchet MS"/>
              </a:rPr>
              <a:t>output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F1E8E8"/>
                </a:solidFill>
                <a:latin typeface="Trebuchet MS"/>
                <a:cs typeface="Trebuchet MS"/>
              </a:rPr>
              <a:t>for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logistic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regression.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F1E8E8"/>
                </a:solidFill>
                <a:latin typeface="Trebuchet MS"/>
                <a:cs typeface="Trebuchet MS"/>
              </a:rPr>
              <a:t>We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5" dirty="0">
                <a:solidFill>
                  <a:srgbClr val="F1E8E8"/>
                </a:solidFill>
                <a:latin typeface="Trebuchet MS"/>
                <a:cs typeface="Trebuchet MS"/>
              </a:rPr>
              <a:t>display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best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F1E8E8"/>
                </a:solidFill>
                <a:latin typeface="Trebuchet MS"/>
                <a:cs typeface="Trebuchet MS"/>
              </a:rPr>
              <a:t>attribute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best_params_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20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0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validation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F1E8E8"/>
                </a:solidFill>
                <a:latin typeface="Trebuchet MS"/>
                <a:cs typeface="Trebuchet MS"/>
              </a:rPr>
              <a:t>attribute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rgbClr val="F1E8E8"/>
                </a:solidFill>
                <a:latin typeface="Trebuchet MS"/>
                <a:cs typeface="Trebuchet MS"/>
              </a:rPr>
              <a:t>best_score_.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924" y="6458793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77501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score: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5530" y="6854907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0" dirty="0">
                <a:solidFill>
                  <a:srgbClr val="F1E8E8"/>
                </a:solidFill>
                <a:latin typeface="Tahoma"/>
                <a:cs typeface="Tahoma"/>
              </a:rPr>
              <a:t>0.8333333333333334</a:t>
            </a:r>
            <a:endParaRPr sz="4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1209" y="3360512"/>
            <a:ext cx="7600949" cy="57054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333500"/>
            <a:ext cx="12594348" cy="1377509"/>
          </a:xfrm>
          <a:prstGeom prst="rect">
            <a:avLst/>
          </a:prstGeom>
        </p:spPr>
        <p:txBody>
          <a:bodyPr vert="horz" wrap="square" lIns="0" tIns="618043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9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367403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82"/>
            <a:ext cx="1352105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support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80" dirty="0">
                <a:solidFill>
                  <a:srgbClr val="F1E8E8"/>
                </a:solidFill>
                <a:latin typeface="Trebuchet MS"/>
                <a:cs typeface="Trebuchet MS"/>
              </a:rPr>
              <a:t>vector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65" dirty="0">
                <a:solidFill>
                  <a:srgbClr val="F1E8E8"/>
                </a:solidFill>
                <a:latin typeface="Trebuchet MS"/>
                <a:cs typeface="Trebuchet MS"/>
              </a:rPr>
              <a:t>machine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rgbClr val="F1E8E8"/>
                </a:solidFill>
                <a:latin typeface="Trebuchet MS"/>
                <a:cs typeface="Trebuchet MS"/>
              </a:rPr>
              <a:t>svm_cv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with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rgbClr val="F1E8E8"/>
                </a:solidFill>
                <a:latin typeface="Trebuchet MS"/>
                <a:cs typeface="Trebuchet MS"/>
              </a:rPr>
              <a:t>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-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rgbClr val="F1E8E8"/>
                </a:solidFill>
                <a:latin typeface="Trebuchet MS"/>
                <a:cs typeface="Trebuchet MS"/>
              </a:rPr>
              <a:t>10.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F1E8E8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1E8E8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rgbClr val="F1E8E8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parameters.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5530" y="4457691"/>
            <a:ext cx="101244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5" dirty="0">
                <a:solidFill>
                  <a:srgbClr val="F1E8E8"/>
                </a:solidFill>
                <a:latin typeface="Tahoma"/>
                <a:cs typeface="Tahoma"/>
              </a:rPr>
              <a:t>accuracy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675" dirty="0">
                <a:solidFill>
                  <a:srgbClr val="F1E8E8"/>
                </a:solidFill>
                <a:latin typeface="Tahoma"/>
                <a:cs typeface="Tahoma"/>
              </a:rPr>
              <a:t>: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65" dirty="0">
                <a:solidFill>
                  <a:srgbClr val="F1E8E8"/>
                </a:solidFill>
                <a:latin typeface="Tahoma"/>
                <a:cs typeface="Tahoma"/>
              </a:rPr>
              <a:t>0.8482142857142856</a:t>
            </a:r>
            <a:endParaRPr sz="49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6568847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55"/>
            <a:ext cx="1028509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method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score: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0787" y="6910794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0" dirty="0">
                <a:solidFill>
                  <a:srgbClr val="F1E8E8"/>
                </a:solidFill>
                <a:latin typeface="Tahoma"/>
                <a:cs typeface="Tahoma"/>
              </a:rPr>
              <a:t>0.8333333333333334</a:t>
            </a:r>
            <a:endParaRPr sz="4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367403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6"/>
            <a:ext cx="1347724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0" dirty="0">
                <a:solidFill>
                  <a:srgbClr val="F1E8E8"/>
                </a:solidFill>
                <a:latin typeface="Trebuchet MS"/>
                <a:cs typeface="Trebuchet MS"/>
              </a:rPr>
              <a:t>decision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tree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classifier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GridSearchCV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5" dirty="0">
                <a:solidFill>
                  <a:srgbClr val="F1E8E8"/>
                </a:solidFill>
                <a:latin typeface="Trebuchet MS"/>
                <a:cs typeface="Trebuchet MS"/>
              </a:rPr>
              <a:t>tree_cv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with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rgbClr val="F1E8E8"/>
                </a:solidFill>
                <a:latin typeface="Trebuchet MS"/>
                <a:cs typeface="Trebuchet MS"/>
              </a:rPr>
              <a:t>cv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=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rgbClr val="F1E8E8"/>
                </a:solidFill>
                <a:latin typeface="Trebuchet MS"/>
                <a:cs typeface="Trebuchet MS"/>
              </a:rPr>
              <a:t>10.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F1E8E8"/>
                </a:solidFill>
                <a:latin typeface="Trebuchet MS"/>
                <a:cs typeface="Trebuchet MS"/>
              </a:rPr>
              <a:t>Fit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1E8E8"/>
                </a:solidFill>
                <a:latin typeface="Trebuchet MS"/>
                <a:cs typeface="Trebuchet MS"/>
              </a:rPr>
              <a:t>find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rgbClr val="F1E8E8"/>
                </a:solidFill>
                <a:latin typeface="Trebuchet MS"/>
                <a:cs typeface="Trebuchet MS"/>
              </a:rPr>
              <a:t>best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dictionary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6400" y="4757420"/>
            <a:ext cx="992822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5" dirty="0">
                <a:solidFill>
                  <a:srgbClr val="F1E8E8"/>
                </a:solidFill>
                <a:latin typeface="Tahoma"/>
                <a:cs typeface="Tahoma"/>
              </a:rPr>
              <a:t>accuracy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675" dirty="0">
                <a:solidFill>
                  <a:srgbClr val="F1E8E8"/>
                </a:solidFill>
                <a:latin typeface="Tahoma"/>
                <a:cs typeface="Tahoma"/>
              </a:rPr>
              <a:t>: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150" dirty="0">
                <a:solidFill>
                  <a:srgbClr val="F1E8E8"/>
                </a:solidFill>
                <a:latin typeface="Tahoma"/>
                <a:cs typeface="Tahoma"/>
              </a:rPr>
              <a:t>0.8714285714285713</a:t>
            </a:r>
            <a:endParaRPr sz="49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6464069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282776"/>
            <a:ext cx="119659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5" dirty="0">
                <a:solidFill>
                  <a:srgbClr val="F1E8E8"/>
                </a:solidFill>
                <a:latin typeface="Trebuchet MS"/>
                <a:cs typeface="Trebuchet MS"/>
              </a:rPr>
              <a:t>tree_cv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score: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6400" y="6972300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0" dirty="0">
                <a:solidFill>
                  <a:srgbClr val="F1E8E8"/>
                </a:solidFill>
                <a:latin typeface="Tahoma"/>
                <a:cs typeface="Tahoma"/>
              </a:rPr>
              <a:t>0.8333333333333334</a:t>
            </a:r>
            <a:endParaRPr sz="4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046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Machine</a:t>
            </a:r>
            <a:r>
              <a:rPr spc="-254" dirty="0"/>
              <a:t> </a:t>
            </a:r>
            <a:r>
              <a:rPr dirty="0"/>
              <a:t>Learning</a:t>
            </a:r>
            <a:r>
              <a:rPr spc="-250" dirty="0"/>
              <a:t> </a:t>
            </a:r>
            <a:r>
              <a:rPr spc="35" dirty="0"/>
              <a:t>Prediction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367403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5530" y="3437876"/>
            <a:ext cx="13387069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F1E8E8"/>
                </a:solidFill>
                <a:latin typeface="Trebuchet MS"/>
                <a:cs typeface="Trebuchet MS"/>
              </a:rPr>
              <a:t>k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nearest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40" dirty="0">
                <a:solidFill>
                  <a:srgbClr val="F1E8E8"/>
                </a:solidFill>
                <a:latin typeface="Trebuchet MS"/>
                <a:cs typeface="Trebuchet MS"/>
              </a:rPr>
              <a:t>neighbors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then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10" dirty="0">
                <a:solidFill>
                  <a:srgbClr val="F1E8E8"/>
                </a:solidFill>
                <a:latin typeface="Trebuchet MS"/>
                <a:cs typeface="Trebuchet MS"/>
              </a:rPr>
              <a:t>create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420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GridSearchCV</a:t>
            </a:r>
            <a:r>
              <a:rPr sz="24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knn_cv</a:t>
            </a:r>
            <a:r>
              <a:rPr sz="24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1E8E8"/>
                </a:solidFill>
                <a:latin typeface="Trebuchet MS"/>
                <a:cs typeface="Trebuchet MS"/>
              </a:rPr>
              <a:t>with </a:t>
            </a:r>
            <a:r>
              <a:rPr sz="2450" spc="260" dirty="0">
                <a:solidFill>
                  <a:srgbClr val="F1E8E8"/>
                </a:solidFill>
                <a:latin typeface="Trebuchet MS"/>
                <a:cs typeface="Trebuchet MS"/>
              </a:rPr>
              <a:t>cv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E8E8"/>
                </a:solidFill>
                <a:latin typeface="Trebuchet MS"/>
                <a:cs typeface="Trebuchet MS"/>
              </a:rPr>
              <a:t>=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175" dirty="0">
                <a:solidFill>
                  <a:srgbClr val="F1E8E8"/>
                </a:solidFill>
                <a:latin typeface="Trebuchet MS"/>
                <a:cs typeface="Trebuchet MS"/>
              </a:rPr>
              <a:t>10.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F1E8E8"/>
                </a:solidFill>
                <a:latin typeface="Trebuchet MS"/>
                <a:cs typeface="Trebuchet MS"/>
              </a:rPr>
              <a:t>Fit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50" dirty="0">
                <a:solidFill>
                  <a:srgbClr val="F1E8E8"/>
                </a:solidFill>
                <a:latin typeface="Trebuchet MS"/>
                <a:cs typeface="Trebuchet MS"/>
              </a:rPr>
              <a:t>object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4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1E8E8"/>
                </a:solidFill>
                <a:latin typeface="Trebuchet MS"/>
                <a:cs typeface="Trebuchet MS"/>
              </a:rPr>
              <a:t>find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5" dirty="0">
                <a:solidFill>
                  <a:srgbClr val="F1E8E8"/>
                </a:solidFill>
                <a:latin typeface="Trebuchet MS"/>
                <a:cs typeface="Trebuchet MS"/>
              </a:rPr>
              <a:t>best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70" dirty="0">
                <a:solidFill>
                  <a:srgbClr val="F1E8E8"/>
                </a:solidFill>
                <a:latin typeface="Trebuchet MS"/>
                <a:cs typeface="Trebuchet MS"/>
              </a:rPr>
              <a:t>dictionary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5" dirty="0">
                <a:solidFill>
                  <a:srgbClr val="F1E8E8"/>
                </a:solidFill>
                <a:latin typeface="Trebuchet MS"/>
                <a:cs typeface="Trebuchet MS"/>
              </a:rPr>
              <a:t>parameters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174" y="4743073"/>
            <a:ext cx="10125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5" dirty="0">
                <a:solidFill>
                  <a:srgbClr val="F1E8E8"/>
                </a:solidFill>
                <a:latin typeface="Tahoma"/>
                <a:cs typeface="Tahoma"/>
              </a:rPr>
              <a:t>accuracy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675" dirty="0">
                <a:solidFill>
                  <a:srgbClr val="F1E8E8"/>
                </a:solidFill>
                <a:latin typeface="Tahoma"/>
                <a:cs typeface="Tahoma"/>
              </a:rPr>
              <a:t>: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65" dirty="0">
                <a:solidFill>
                  <a:srgbClr val="F1E8E8"/>
                </a:solidFill>
                <a:latin typeface="Tahoma"/>
                <a:cs typeface="Tahoma"/>
              </a:rPr>
              <a:t>0.8482142857142858</a:t>
            </a:r>
            <a:endParaRPr sz="49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6568845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5530" y="6387553"/>
            <a:ext cx="1189418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190" dirty="0">
                <a:solidFill>
                  <a:srgbClr val="F1E8E8"/>
                </a:solidFill>
                <a:latin typeface="Trebuchet MS"/>
                <a:cs typeface="Trebuchet MS"/>
              </a:rPr>
              <a:t>Calculate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accuracy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6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00" dirty="0">
                <a:solidFill>
                  <a:srgbClr val="F1E8E8"/>
                </a:solidFill>
                <a:latin typeface="Trebuchet MS"/>
                <a:cs typeface="Trebuchet MS"/>
              </a:rPr>
              <a:t>knn_cv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30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1E8E8"/>
                </a:solidFill>
                <a:latin typeface="Trebuchet MS"/>
                <a:cs typeface="Trebuchet MS"/>
              </a:rPr>
              <a:t>test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50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4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29" dirty="0">
                <a:solidFill>
                  <a:srgbClr val="F1E8E8"/>
                </a:solidFill>
                <a:latin typeface="Trebuchet MS"/>
                <a:cs typeface="Trebuchet MS"/>
              </a:rPr>
              <a:t>using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25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235" dirty="0">
                <a:solidFill>
                  <a:srgbClr val="F1E8E8"/>
                </a:solidFill>
                <a:latin typeface="Trebuchet MS"/>
                <a:cs typeface="Trebuchet MS"/>
              </a:rPr>
              <a:t>method</a:t>
            </a:r>
            <a:r>
              <a:rPr sz="24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450" spc="140" dirty="0">
                <a:solidFill>
                  <a:srgbClr val="F1E8E8"/>
                </a:solidFill>
                <a:latin typeface="Trebuchet MS"/>
                <a:cs typeface="Trebuchet MS"/>
              </a:rPr>
              <a:t>score: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5530" y="7273208"/>
            <a:ext cx="716597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50" dirty="0">
                <a:solidFill>
                  <a:srgbClr val="F1E8E8"/>
                </a:solidFill>
                <a:latin typeface="Tahoma"/>
                <a:cs typeface="Tahoma"/>
              </a:rPr>
              <a:t>0.8333333333333334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16000" y="2174725"/>
            <a:ext cx="90678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95" dirty="0">
                <a:solidFill>
                  <a:srgbClr val="F1E8E8"/>
                </a:solidFill>
                <a:latin typeface="Tahoma"/>
                <a:cs typeface="Tahoma"/>
              </a:rPr>
              <a:t>Machine</a:t>
            </a:r>
            <a:r>
              <a:rPr sz="4900" b="1" spc="-254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Learning</a:t>
            </a:r>
            <a:r>
              <a:rPr sz="4900" b="1" spc="-25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35" dirty="0">
                <a:solidFill>
                  <a:srgbClr val="F1E8E8"/>
                </a:solidFill>
                <a:latin typeface="Tahoma"/>
                <a:cs typeface="Tahoma"/>
              </a:rPr>
              <a:t>Prediction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421" y="4365657"/>
            <a:ext cx="169062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"Practically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all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130" dirty="0">
                <a:solidFill>
                  <a:srgbClr val="F1E8E8"/>
                </a:solidFill>
                <a:latin typeface="Tahoma"/>
                <a:cs typeface="Tahoma"/>
              </a:rPr>
              <a:t>these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algorithms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give</a:t>
            </a:r>
            <a:r>
              <a:rPr sz="4900" b="1" spc="-8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dirty="0">
                <a:solidFill>
                  <a:srgbClr val="F1E8E8"/>
                </a:solidFill>
                <a:latin typeface="Tahoma"/>
                <a:cs typeface="Tahoma"/>
              </a:rPr>
              <a:t>the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80" dirty="0">
                <a:solidFill>
                  <a:srgbClr val="F1E8E8"/>
                </a:solidFill>
                <a:latin typeface="Tahoma"/>
                <a:cs typeface="Tahoma"/>
              </a:rPr>
              <a:t>same</a:t>
            </a:r>
            <a:r>
              <a:rPr sz="4900" b="1" spc="-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4900" b="1" spc="-10" dirty="0">
                <a:solidFill>
                  <a:srgbClr val="F1E8E8"/>
                </a:solidFill>
                <a:latin typeface="Tahoma"/>
                <a:cs typeface="Tahoma"/>
              </a:rPr>
              <a:t>result"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114845"/>
            <a:ext cx="348742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</a:t>
            </a:r>
            <a:r>
              <a:rPr lang="en-US" spc="-10" dirty="0"/>
              <a:t>s</a:t>
            </a:r>
            <a:r>
              <a:rPr spc="-10" dirty="0"/>
              <a:t>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2" y="3459878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22" y="5259704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1015999" y="3262393"/>
            <a:ext cx="16129001" cy="4486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1144270" indent="66040">
              <a:lnSpc>
                <a:spcPct val="116100"/>
              </a:lnSpc>
              <a:spcBef>
                <a:spcPts val="100"/>
              </a:spcBef>
            </a:pPr>
            <a:r>
              <a:rPr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rate.: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28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payload,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</a:p>
          <a:p>
            <a:pPr>
              <a:lnSpc>
                <a:spcPct val="100000"/>
              </a:lnSpc>
            </a:pPr>
            <a:endParaRPr sz="2800" spc="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845" marR="316865">
              <a:lnSpc>
                <a:spcPct val="116100"/>
              </a:lnSpc>
            </a:pP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type,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ES-</a:t>
            </a:r>
            <a:r>
              <a:rPr sz="28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L1,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GEO,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HEO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2800" spc="1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254000" algn="just">
              <a:lnSpc>
                <a:spcPct val="116100"/>
              </a:lnSpc>
              <a:buChar char="•"/>
              <a:tabLst>
                <a:tab pos="266700" algn="l"/>
              </a:tabLst>
            </a:pPr>
            <a:r>
              <a:rPr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kept </a:t>
            </a:r>
            <a:r>
              <a:rPr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till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provided,</a:t>
            </a:r>
            <a:r>
              <a:rPr sz="28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yielded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84%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35" y="190500"/>
            <a:ext cx="17854308" cy="9812655"/>
            <a:chOff x="216935" y="237223"/>
            <a:chExt cx="17854308" cy="9812655"/>
          </a:xfrm>
        </p:grpSpPr>
        <p:sp>
          <p:nvSpPr>
            <p:cNvPr id="3" name="object 3"/>
            <p:cNvSpPr/>
            <p:nvPr/>
          </p:nvSpPr>
          <p:spPr>
            <a:xfrm>
              <a:off x="216948" y="237223"/>
              <a:ext cx="17854295" cy="9812655"/>
            </a:xfrm>
            <a:custGeom>
              <a:avLst/>
              <a:gdLst/>
              <a:ahLst/>
              <a:cxnLst/>
              <a:rect l="l" t="t" r="r" b="b"/>
              <a:pathLst>
                <a:path w="17854295" h="9812655">
                  <a:moveTo>
                    <a:pt x="17094280" y="9812555"/>
                  </a:moveTo>
                  <a:lnTo>
                    <a:pt x="759823" y="9812555"/>
                  </a:lnTo>
                  <a:lnTo>
                    <a:pt x="711873" y="9811056"/>
                  </a:lnTo>
                  <a:lnTo>
                    <a:pt x="664701" y="9806619"/>
                  </a:lnTo>
                  <a:lnTo>
                    <a:pt x="618397" y="9799334"/>
                  </a:lnTo>
                  <a:lnTo>
                    <a:pt x="573052" y="9789291"/>
                  </a:lnTo>
                  <a:lnTo>
                    <a:pt x="528755" y="9776580"/>
                  </a:lnTo>
                  <a:lnTo>
                    <a:pt x="485595" y="9761292"/>
                  </a:lnTo>
                  <a:lnTo>
                    <a:pt x="443664" y="9743515"/>
                  </a:lnTo>
                  <a:lnTo>
                    <a:pt x="403051" y="9723340"/>
                  </a:lnTo>
                  <a:lnTo>
                    <a:pt x="363846" y="9700858"/>
                  </a:lnTo>
                  <a:lnTo>
                    <a:pt x="326139" y="9676157"/>
                  </a:lnTo>
                  <a:lnTo>
                    <a:pt x="290020" y="9649329"/>
                  </a:lnTo>
                  <a:lnTo>
                    <a:pt x="255580" y="9620462"/>
                  </a:lnTo>
                  <a:lnTo>
                    <a:pt x="222907" y="9589647"/>
                  </a:lnTo>
                  <a:lnTo>
                    <a:pt x="192092" y="9556974"/>
                  </a:lnTo>
                  <a:lnTo>
                    <a:pt x="163226" y="9522534"/>
                  </a:lnTo>
                  <a:lnTo>
                    <a:pt x="136397" y="9486415"/>
                  </a:lnTo>
                  <a:lnTo>
                    <a:pt x="111696" y="9448708"/>
                  </a:lnTo>
                  <a:lnTo>
                    <a:pt x="89214" y="9409503"/>
                  </a:lnTo>
                  <a:lnTo>
                    <a:pt x="69039" y="9368890"/>
                  </a:lnTo>
                  <a:lnTo>
                    <a:pt x="51262" y="9326959"/>
                  </a:lnTo>
                  <a:lnTo>
                    <a:pt x="35974" y="9283799"/>
                  </a:lnTo>
                  <a:lnTo>
                    <a:pt x="23263" y="9239502"/>
                  </a:lnTo>
                  <a:lnTo>
                    <a:pt x="13220" y="9194157"/>
                  </a:lnTo>
                  <a:lnTo>
                    <a:pt x="5935" y="9147853"/>
                  </a:lnTo>
                  <a:lnTo>
                    <a:pt x="1498" y="9100681"/>
                  </a:lnTo>
                  <a:lnTo>
                    <a:pt x="0" y="9052731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17094280" y="0"/>
                  </a:lnTo>
                  <a:lnTo>
                    <a:pt x="17142230" y="1498"/>
                  </a:lnTo>
                  <a:lnTo>
                    <a:pt x="17189402" y="5935"/>
                  </a:lnTo>
                  <a:lnTo>
                    <a:pt x="17235706" y="13220"/>
                  </a:lnTo>
                  <a:lnTo>
                    <a:pt x="17281051" y="23263"/>
                  </a:lnTo>
                  <a:lnTo>
                    <a:pt x="17325349" y="35974"/>
                  </a:lnTo>
                  <a:lnTo>
                    <a:pt x="17368508" y="51262"/>
                  </a:lnTo>
                  <a:lnTo>
                    <a:pt x="17410439" y="69039"/>
                  </a:lnTo>
                  <a:lnTo>
                    <a:pt x="17451052" y="89214"/>
                  </a:lnTo>
                  <a:lnTo>
                    <a:pt x="17490257" y="111696"/>
                  </a:lnTo>
                  <a:lnTo>
                    <a:pt x="17527964" y="136397"/>
                  </a:lnTo>
                  <a:lnTo>
                    <a:pt x="17564083" y="163226"/>
                  </a:lnTo>
                  <a:lnTo>
                    <a:pt x="17598524" y="192092"/>
                  </a:lnTo>
                  <a:lnTo>
                    <a:pt x="17631197" y="222907"/>
                  </a:lnTo>
                  <a:lnTo>
                    <a:pt x="17662011" y="255580"/>
                  </a:lnTo>
                  <a:lnTo>
                    <a:pt x="17690878" y="290020"/>
                  </a:lnTo>
                  <a:lnTo>
                    <a:pt x="17717707" y="326139"/>
                  </a:lnTo>
                  <a:lnTo>
                    <a:pt x="17742407" y="363846"/>
                  </a:lnTo>
                  <a:lnTo>
                    <a:pt x="17764890" y="403051"/>
                  </a:lnTo>
                  <a:lnTo>
                    <a:pt x="17785065" y="443664"/>
                  </a:lnTo>
                  <a:lnTo>
                    <a:pt x="17802841" y="485595"/>
                  </a:lnTo>
                  <a:lnTo>
                    <a:pt x="17818130" y="528755"/>
                  </a:lnTo>
                  <a:lnTo>
                    <a:pt x="17830841" y="573052"/>
                  </a:lnTo>
                  <a:lnTo>
                    <a:pt x="17840883" y="618397"/>
                  </a:lnTo>
                  <a:lnTo>
                    <a:pt x="17848168" y="664701"/>
                  </a:lnTo>
                  <a:lnTo>
                    <a:pt x="17852605" y="711873"/>
                  </a:lnTo>
                  <a:lnTo>
                    <a:pt x="17854104" y="759823"/>
                  </a:lnTo>
                  <a:lnTo>
                    <a:pt x="17854104" y="9052731"/>
                  </a:lnTo>
                  <a:lnTo>
                    <a:pt x="17852605" y="9100681"/>
                  </a:lnTo>
                  <a:lnTo>
                    <a:pt x="17848168" y="9147853"/>
                  </a:lnTo>
                  <a:lnTo>
                    <a:pt x="17840883" y="9194157"/>
                  </a:lnTo>
                  <a:lnTo>
                    <a:pt x="17830841" y="9239502"/>
                  </a:lnTo>
                  <a:lnTo>
                    <a:pt x="17818130" y="9283799"/>
                  </a:lnTo>
                  <a:lnTo>
                    <a:pt x="17802841" y="9326959"/>
                  </a:lnTo>
                  <a:lnTo>
                    <a:pt x="17785065" y="9368890"/>
                  </a:lnTo>
                  <a:lnTo>
                    <a:pt x="17764890" y="9409503"/>
                  </a:lnTo>
                  <a:lnTo>
                    <a:pt x="17742407" y="9448708"/>
                  </a:lnTo>
                  <a:lnTo>
                    <a:pt x="17717707" y="9486415"/>
                  </a:lnTo>
                  <a:lnTo>
                    <a:pt x="17690878" y="9522534"/>
                  </a:lnTo>
                  <a:lnTo>
                    <a:pt x="17662011" y="9556974"/>
                  </a:lnTo>
                  <a:lnTo>
                    <a:pt x="17631197" y="9589647"/>
                  </a:lnTo>
                  <a:lnTo>
                    <a:pt x="17598524" y="9620462"/>
                  </a:lnTo>
                  <a:lnTo>
                    <a:pt x="17564083" y="9649329"/>
                  </a:lnTo>
                  <a:lnTo>
                    <a:pt x="17527964" y="9676157"/>
                  </a:lnTo>
                  <a:lnTo>
                    <a:pt x="17490257" y="9700858"/>
                  </a:lnTo>
                  <a:lnTo>
                    <a:pt x="17451052" y="9723340"/>
                  </a:lnTo>
                  <a:lnTo>
                    <a:pt x="17410439" y="9743515"/>
                  </a:lnTo>
                  <a:lnTo>
                    <a:pt x="17368508" y="9761292"/>
                  </a:lnTo>
                  <a:lnTo>
                    <a:pt x="17325349" y="9776580"/>
                  </a:lnTo>
                  <a:lnTo>
                    <a:pt x="17281051" y="9789291"/>
                  </a:lnTo>
                  <a:lnTo>
                    <a:pt x="17235706" y="9799334"/>
                  </a:lnTo>
                  <a:lnTo>
                    <a:pt x="17189402" y="9806619"/>
                  </a:lnTo>
                  <a:lnTo>
                    <a:pt x="17142230" y="9811056"/>
                  </a:lnTo>
                  <a:lnTo>
                    <a:pt x="17094280" y="9812555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935" y="8892373"/>
              <a:ext cx="17850485" cy="9525"/>
            </a:xfrm>
            <a:custGeom>
              <a:avLst/>
              <a:gdLst/>
              <a:ahLst/>
              <a:cxnLst/>
              <a:rect l="l" t="t" r="r" b="b"/>
              <a:pathLst>
                <a:path w="17850485" h="9525">
                  <a:moveTo>
                    <a:pt x="0" y="0"/>
                  </a:moveTo>
                  <a:lnTo>
                    <a:pt x="17849947" y="952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157" y="6422656"/>
              <a:ext cx="7372349" cy="24574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8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160" dirty="0"/>
              <a:t>Introduction</a:t>
            </a:r>
            <a:endParaRPr sz="5000"/>
          </a:p>
        </p:txBody>
      </p:sp>
      <p:grpSp>
        <p:nvGrpSpPr>
          <p:cNvPr id="9" name="object 9"/>
          <p:cNvGrpSpPr/>
          <p:nvPr/>
        </p:nvGrpSpPr>
        <p:grpSpPr>
          <a:xfrm>
            <a:off x="1138161" y="4274149"/>
            <a:ext cx="104775" cy="2462530"/>
            <a:chOff x="1138161" y="4274149"/>
            <a:chExt cx="104775" cy="24625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161" y="4274149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161" y="5389926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161" y="6631349"/>
              <a:ext cx="104775" cy="104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58760" y="2949753"/>
            <a:ext cx="8666239" cy="435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5" dirty="0">
                <a:solidFill>
                  <a:srgbClr val="F1E8E8"/>
                </a:solidFill>
                <a:latin typeface="Tahoma"/>
                <a:cs typeface="Tahoma"/>
              </a:rPr>
              <a:t>SpaceX's</a:t>
            </a:r>
            <a:r>
              <a:rPr sz="3000" b="1" spc="-4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40" dirty="0">
                <a:solidFill>
                  <a:srgbClr val="F1E8E8"/>
                </a:solidFill>
                <a:latin typeface="Tahoma"/>
                <a:cs typeface="Tahoma"/>
              </a:rPr>
              <a:t>Goal</a:t>
            </a: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3000" dirty="0">
              <a:latin typeface="Tahoma"/>
              <a:cs typeface="Tahoma"/>
            </a:endParaRPr>
          </a:p>
          <a:p>
            <a:pPr marL="551815" marR="681355">
              <a:lnSpc>
                <a:spcPct val="114999"/>
              </a:lnSpc>
            </a:pPr>
            <a:r>
              <a:rPr sz="2500" spc="-60" dirty="0">
                <a:solidFill>
                  <a:srgbClr val="F1E8E8"/>
                </a:solidFill>
                <a:latin typeface="Verdana"/>
                <a:cs typeface="Verdana"/>
              </a:rPr>
              <a:t>Sending</a:t>
            </a:r>
            <a:r>
              <a:rPr sz="2500" spc="-1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spacecraft</a:t>
            </a:r>
            <a:r>
              <a:rPr sz="2500" spc="-1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to</a:t>
            </a:r>
            <a:r>
              <a:rPr sz="2500" spc="-1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1E8E8"/>
                </a:solidFill>
                <a:latin typeface="Verdana"/>
                <a:cs typeface="Verdana"/>
              </a:rPr>
              <a:t>the</a:t>
            </a:r>
            <a:r>
              <a:rPr sz="2500" spc="-12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rgbClr val="F1E8E8"/>
                </a:solidFill>
                <a:latin typeface="Verdana"/>
                <a:cs typeface="Verdana"/>
              </a:rPr>
              <a:t>international</a:t>
            </a:r>
            <a:r>
              <a:rPr sz="2500" spc="-12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F1E8E8"/>
                </a:solidFill>
                <a:latin typeface="Verdana"/>
                <a:cs typeface="Verdana"/>
              </a:rPr>
              <a:t>space </a:t>
            </a:r>
            <a:r>
              <a:rPr sz="2500" spc="-10" dirty="0">
                <a:solidFill>
                  <a:srgbClr val="F1E8E8"/>
                </a:solidFill>
                <a:latin typeface="Verdana"/>
                <a:cs typeface="Verdana"/>
              </a:rPr>
              <a:t>station</a:t>
            </a:r>
            <a:endParaRPr sz="2500" dirty="0">
              <a:latin typeface="Verdana"/>
              <a:cs typeface="Verdana"/>
            </a:endParaRPr>
          </a:p>
          <a:p>
            <a:pPr marL="551815" marR="5080">
              <a:lnSpc>
                <a:spcPct val="114999"/>
              </a:lnSpc>
              <a:spcBef>
                <a:spcPts val="1885"/>
              </a:spcBef>
            </a:pPr>
            <a:r>
              <a:rPr sz="2500" spc="-70" dirty="0">
                <a:solidFill>
                  <a:srgbClr val="F1E8E8"/>
                </a:solidFill>
                <a:latin typeface="Verdana"/>
                <a:cs typeface="Verdana"/>
              </a:rPr>
              <a:t>Providing</a:t>
            </a:r>
            <a:r>
              <a:rPr sz="2500" spc="-17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1E8E8"/>
                </a:solidFill>
                <a:latin typeface="Verdana"/>
                <a:cs typeface="Verdana"/>
              </a:rPr>
              <a:t>satellite</a:t>
            </a:r>
            <a:r>
              <a:rPr sz="2500" spc="-17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1E8E8"/>
                </a:solidFill>
                <a:latin typeface="Verdana"/>
                <a:cs typeface="Verdana"/>
              </a:rPr>
              <a:t>internet</a:t>
            </a:r>
            <a:r>
              <a:rPr sz="2500" spc="-17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to</a:t>
            </a:r>
            <a:r>
              <a:rPr sz="2500" spc="-16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1E8E8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whole</a:t>
            </a:r>
            <a:r>
              <a:rPr sz="2500" spc="-17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1E8E8"/>
                </a:solidFill>
                <a:latin typeface="Verdana"/>
                <a:cs typeface="Verdana"/>
              </a:rPr>
              <a:t>world</a:t>
            </a:r>
            <a:r>
              <a:rPr sz="2500" spc="-16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1E8E8"/>
                </a:solidFill>
                <a:latin typeface="Verdana"/>
                <a:cs typeface="Verdana"/>
              </a:rPr>
              <a:t>with </a:t>
            </a:r>
            <a:r>
              <a:rPr sz="2500" spc="-95" dirty="0">
                <a:solidFill>
                  <a:srgbClr val="F1E8E8"/>
                </a:solidFill>
                <a:latin typeface="Verdana"/>
                <a:cs typeface="Verdana"/>
              </a:rPr>
              <a:t>Starlink</a:t>
            </a:r>
            <a:r>
              <a:rPr sz="2500" spc="-17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1E8E8"/>
                </a:solidFill>
                <a:latin typeface="Verdana"/>
                <a:cs typeface="Verdana"/>
              </a:rPr>
              <a:t>technology</a:t>
            </a:r>
            <a:endParaRPr sz="2500" dirty="0">
              <a:latin typeface="Verdana"/>
              <a:cs typeface="Verdana"/>
            </a:endParaRPr>
          </a:p>
          <a:p>
            <a:pPr marL="551815" marR="1511935">
              <a:lnSpc>
                <a:spcPct val="114999"/>
              </a:lnSpc>
              <a:spcBef>
                <a:spcPts val="2875"/>
              </a:spcBef>
            </a:pPr>
            <a:r>
              <a:rPr sz="2500" spc="-70" dirty="0">
                <a:solidFill>
                  <a:srgbClr val="F1E8E8"/>
                </a:solidFill>
                <a:latin typeface="Verdana"/>
                <a:cs typeface="Verdana"/>
              </a:rPr>
              <a:t>Taking</a:t>
            </a:r>
            <a:r>
              <a:rPr sz="2500" spc="-12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people</a:t>
            </a:r>
            <a:r>
              <a:rPr sz="25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1E8E8"/>
                </a:solidFill>
                <a:latin typeface="Verdana"/>
                <a:cs typeface="Verdana"/>
              </a:rPr>
              <a:t>and</a:t>
            </a:r>
            <a:r>
              <a:rPr sz="25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cargo</a:t>
            </a:r>
            <a:r>
              <a:rPr sz="2500" spc="-12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1E8E8"/>
                </a:solidFill>
                <a:latin typeface="Verdana"/>
                <a:cs typeface="Verdana"/>
              </a:rPr>
              <a:t>into</a:t>
            </a:r>
            <a:r>
              <a:rPr sz="25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1E8E8"/>
                </a:solidFill>
                <a:latin typeface="Verdana"/>
                <a:cs typeface="Verdana"/>
              </a:rPr>
              <a:t>space</a:t>
            </a:r>
            <a:r>
              <a:rPr sz="2500" spc="-114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1E8E8"/>
                </a:solidFill>
                <a:latin typeface="Verdana"/>
                <a:cs typeface="Verdana"/>
              </a:rPr>
              <a:t>and </a:t>
            </a:r>
            <a:r>
              <a:rPr sz="2500" spc="-70" dirty="0">
                <a:solidFill>
                  <a:srgbClr val="F1E8E8"/>
                </a:solidFill>
                <a:latin typeface="Verdana"/>
                <a:cs typeface="Verdana"/>
              </a:rPr>
              <a:t>contributing</a:t>
            </a:r>
            <a:r>
              <a:rPr sz="2500" spc="-16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1E8E8"/>
                </a:solidFill>
                <a:latin typeface="Verdana"/>
                <a:cs typeface="Verdana"/>
              </a:rPr>
              <a:t>to</a:t>
            </a:r>
            <a:r>
              <a:rPr sz="2500" spc="-160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1E8E8"/>
                </a:solidFill>
                <a:latin typeface="Verdana"/>
                <a:cs typeface="Verdana"/>
              </a:rPr>
              <a:t>space</a:t>
            </a:r>
            <a:r>
              <a:rPr sz="2500" spc="-165" dirty="0">
                <a:solidFill>
                  <a:srgbClr val="F1E8E8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1E8E8"/>
                </a:solidFill>
                <a:latin typeface="Verdana"/>
                <a:cs typeface="Verdana"/>
              </a:rPr>
              <a:t>exploration.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48" y="229485"/>
            <a:ext cx="7373620" cy="9823450"/>
          </a:xfrm>
          <a:custGeom>
            <a:avLst/>
            <a:gdLst/>
            <a:ahLst/>
            <a:cxnLst/>
            <a:rect l="l" t="t" r="r" b="b"/>
            <a:pathLst>
              <a:path w="7373620" h="9823450">
                <a:moveTo>
                  <a:pt x="6679564" y="9823429"/>
                </a:moveTo>
                <a:lnTo>
                  <a:pt x="697039" y="9823429"/>
                </a:lnTo>
                <a:lnTo>
                  <a:pt x="664701" y="9820388"/>
                </a:lnTo>
                <a:lnTo>
                  <a:pt x="618397" y="9813103"/>
                </a:lnTo>
                <a:lnTo>
                  <a:pt x="573052" y="9803060"/>
                </a:lnTo>
                <a:lnTo>
                  <a:pt x="528755" y="9790349"/>
                </a:lnTo>
                <a:lnTo>
                  <a:pt x="485595" y="9775061"/>
                </a:lnTo>
                <a:lnTo>
                  <a:pt x="443664" y="9757284"/>
                </a:lnTo>
                <a:lnTo>
                  <a:pt x="403051" y="9737109"/>
                </a:lnTo>
                <a:lnTo>
                  <a:pt x="363846" y="9714627"/>
                </a:lnTo>
                <a:lnTo>
                  <a:pt x="326139" y="9689926"/>
                </a:lnTo>
                <a:lnTo>
                  <a:pt x="290020" y="9663098"/>
                </a:lnTo>
                <a:lnTo>
                  <a:pt x="255580" y="9634231"/>
                </a:lnTo>
                <a:lnTo>
                  <a:pt x="222907" y="9603416"/>
                </a:lnTo>
                <a:lnTo>
                  <a:pt x="192092" y="9570744"/>
                </a:lnTo>
                <a:lnTo>
                  <a:pt x="163226" y="9536303"/>
                </a:lnTo>
                <a:lnTo>
                  <a:pt x="136397" y="9500184"/>
                </a:lnTo>
                <a:lnTo>
                  <a:pt x="111696" y="9462477"/>
                </a:lnTo>
                <a:lnTo>
                  <a:pt x="89214" y="9423272"/>
                </a:lnTo>
                <a:lnTo>
                  <a:pt x="69039" y="9382659"/>
                </a:lnTo>
                <a:lnTo>
                  <a:pt x="51262" y="9340728"/>
                </a:lnTo>
                <a:lnTo>
                  <a:pt x="35974" y="9297569"/>
                </a:lnTo>
                <a:lnTo>
                  <a:pt x="23263" y="9253271"/>
                </a:lnTo>
                <a:lnTo>
                  <a:pt x="13220" y="9207926"/>
                </a:lnTo>
                <a:lnTo>
                  <a:pt x="5935" y="9161622"/>
                </a:lnTo>
                <a:lnTo>
                  <a:pt x="1498" y="9114450"/>
                </a:lnTo>
                <a:lnTo>
                  <a:pt x="0" y="9066500"/>
                </a:lnTo>
                <a:lnTo>
                  <a:pt x="0" y="759823"/>
                </a:lnTo>
                <a:lnTo>
                  <a:pt x="1498" y="711873"/>
                </a:lnTo>
                <a:lnTo>
                  <a:pt x="5935" y="664701"/>
                </a:lnTo>
                <a:lnTo>
                  <a:pt x="13220" y="618397"/>
                </a:lnTo>
                <a:lnTo>
                  <a:pt x="23263" y="573052"/>
                </a:lnTo>
                <a:lnTo>
                  <a:pt x="35974" y="528755"/>
                </a:lnTo>
                <a:lnTo>
                  <a:pt x="51262" y="485595"/>
                </a:lnTo>
                <a:lnTo>
                  <a:pt x="69039" y="443664"/>
                </a:lnTo>
                <a:lnTo>
                  <a:pt x="89214" y="403051"/>
                </a:lnTo>
                <a:lnTo>
                  <a:pt x="111696" y="363846"/>
                </a:lnTo>
                <a:lnTo>
                  <a:pt x="136397" y="326139"/>
                </a:lnTo>
                <a:lnTo>
                  <a:pt x="163226" y="290020"/>
                </a:lnTo>
                <a:lnTo>
                  <a:pt x="192092" y="255580"/>
                </a:lnTo>
                <a:lnTo>
                  <a:pt x="222907" y="222907"/>
                </a:lnTo>
                <a:lnTo>
                  <a:pt x="255580" y="192092"/>
                </a:lnTo>
                <a:lnTo>
                  <a:pt x="290020" y="163226"/>
                </a:lnTo>
                <a:lnTo>
                  <a:pt x="326139" y="136397"/>
                </a:lnTo>
                <a:lnTo>
                  <a:pt x="363846" y="111696"/>
                </a:lnTo>
                <a:lnTo>
                  <a:pt x="403051" y="89214"/>
                </a:lnTo>
                <a:lnTo>
                  <a:pt x="443664" y="69039"/>
                </a:lnTo>
                <a:lnTo>
                  <a:pt x="485595" y="51262"/>
                </a:lnTo>
                <a:lnTo>
                  <a:pt x="528755" y="35974"/>
                </a:lnTo>
                <a:lnTo>
                  <a:pt x="573052" y="23263"/>
                </a:lnTo>
                <a:lnTo>
                  <a:pt x="618397" y="13220"/>
                </a:lnTo>
                <a:lnTo>
                  <a:pt x="664701" y="5935"/>
                </a:lnTo>
                <a:lnTo>
                  <a:pt x="711873" y="1498"/>
                </a:lnTo>
                <a:lnTo>
                  <a:pt x="759823" y="0"/>
                </a:lnTo>
                <a:lnTo>
                  <a:pt x="6616780" y="0"/>
                </a:lnTo>
                <a:lnTo>
                  <a:pt x="6664730" y="1498"/>
                </a:lnTo>
                <a:lnTo>
                  <a:pt x="6711902" y="5935"/>
                </a:lnTo>
                <a:lnTo>
                  <a:pt x="6758206" y="13220"/>
                </a:lnTo>
                <a:lnTo>
                  <a:pt x="6803551" y="23263"/>
                </a:lnTo>
                <a:lnTo>
                  <a:pt x="6847849" y="35974"/>
                </a:lnTo>
                <a:lnTo>
                  <a:pt x="6891008" y="51262"/>
                </a:lnTo>
                <a:lnTo>
                  <a:pt x="6932939" y="69039"/>
                </a:lnTo>
                <a:lnTo>
                  <a:pt x="6973552" y="89214"/>
                </a:lnTo>
                <a:lnTo>
                  <a:pt x="7012757" y="111696"/>
                </a:lnTo>
                <a:lnTo>
                  <a:pt x="7050464" y="136397"/>
                </a:lnTo>
                <a:lnTo>
                  <a:pt x="7086583" y="163226"/>
                </a:lnTo>
                <a:lnTo>
                  <a:pt x="7121024" y="192092"/>
                </a:lnTo>
                <a:lnTo>
                  <a:pt x="7153696" y="222907"/>
                </a:lnTo>
                <a:lnTo>
                  <a:pt x="7184511" y="255580"/>
                </a:lnTo>
                <a:lnTo>
                  <a:pt x="7213378" y="290020"/>
                </a:lnTo>
                <a:lnTo>
                  <a:pt x="7240206" y="326139"/>
                </a:lnTo>
                <a:lnTo>
                  <a:pt x="7264907" y="363846"/>
                </a:lnTo>
                <a:lnTo>
                  <a:pt x="7287390" y="403051"/>
                </a:lnTo>
                <a:lnTo>
                  <a:pt x="7307564" y="443664"/>
                </a:lnTo>
                <a:lnTo>
                  <a:pt x="7325341" y="485595"/>
                </a:lnTo>
                <a:lnTo>
                  <a:pt x="7340630" y="528755"/>
                </a:lnTo>
                <a:lnTo>
                  <a:pt x="7353340" y="573052"/>
                </a:lnTo>
                <a:lnTo>
                  <a:pt x="7363383" y="618397"/>
                </a:lnTo>
                <a:lnTo>
                  <a:pt x="7370668" y="664701"/>
                </a:lnTo>
                <a:lnTo>
                  <a:pt x="7373387" y="693608"/>
                </a:lnTo>
                <a:lnTo>
                  <a:pt x="7373387" y="9132715"/>
                </a:lnTo>
                <a:lnTo>
                  <a:pt x="7363383" y="9207926"/>
                </a:lnTo>
                <a:lnTo>
                  <a:pt x="7353340" y="9253271"/>
                </a:lnTo>
                <a:lnTo>
                  <a:pt x="7340630" y="9297569"/>
                </a:lnTo>
                <a:lnTo>
                  <a:pt x="7325341" y="9340728"/>
                </a:lnTo>
                <a:lnTo>
                  <a:pt x="7307564" y="9382659"/>
                </a:lnTo>
                <a:lnTo>
                  <a:pt x="7287390" y="9423272"/>
                </a:lnTo>
                <a:lnTo>
                  <a:pt x="7264907" y="9462477"/>
                </a:lnTo>
                <a:lnTo>
                  <a:pt x="7240206" y="9500184"/>
                </a:lnTo>
                <a:lnTo>
                  <a:pt x="7213378" y="9536303"/>
                </a:lnTo>
                <a:lnTo>
                  <a:pt x="7184511" y="9570744"/>
                </a:lnTo>
                <a:lnTo>
                  <a:pt x="7153696" y="9603416"/>
                </a:lnTo>
                <a:lnTo>
                  <a:pt x="7121024" y="9634231"/>
                </a:lnTo>
                <a:lnTo>
                  <a:pt x="7086583" y="9663098"/>
                </a:lnTo>
                <a:lnTo>
                  <a:pt x="7050464" y="9689926"/>
                </a:lnTo>
                <a:lnTo>
                  <a:pt x="7012757" y="9714627"/>
                </a:lnTo>
                <a:lnTo>
                  <a:pt x="6973552" y="9737109"/>
                </a:lnTo>
                <a:lnTo>
                  <a:pt x="6932939" y="9757284"/>
                </a:lnTo>
                <a:lnTo>
                  <a:pt x="6891008" y="9775061"/>
                </a:lnTo>
                <a:lnTo>
                  <a:pt x="6847849" y="9790349"/>
                </a:lnTo>
                <a:lnTo>
                  <a:pt x="6803551" y="9803060"/>
                </a:lnTo>
                <a:lnTo>
                  <a:pt x="6758206" y="9813103"/>
                </a:lnTo>
                <a:lnTo>
                  <a:pt x="6711902" y="9820388"/>
                </a:lnTo>
                <a:lnTo>
                  <a:pt x="6679564" y="9823429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352" y="4364802"/>
            <a:ext cx="3342004" cy="15151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229"/>
              </a:spcBef>
            </a:pPr>
            <a:r>
              <a:rPr sz="4900" b="1" spc="-10" dirty="0">
                <a:solidFill>
                  <a:srgbClr val="F1E8E8"/>
                </a:solidFill>
                <a:latin typeface="Tahoma"/>
                <a:cs typeface="Tahoma"/>
              </a:rPr>
              <a:t>Appendix </a:t>
            </a:r>
            <a:r>
              <a:rPr sz="4900" b="1" spc="-50" dirty="0">
                <a:solidFill>
                  <a:srgbClr val="F1E8E8"/>
                </a:solidFill>
                <a:latin typeface="Tahoma"/>
                <a:cs typeface="Tahoma"/>
              </a:rPr>
              <a:t>ReSourceS</a:t>
            </a:r>
            <a:endParaRPr sz="4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7315" y="4132996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7566" y="3907565"/>
            <a:ext cx="7329170" cy="83997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lang="en-US" sz="2500" b="0" u="heavy" spc="-60" dirty="0">
                <a:uFill>
                  <a:solidFill>
                    <a:srgbClr val="F1E8E8"/>
                  </a:solidFill>
                </a:uFill>
                <a:latin typeface="Verdana"/>
                <a:cs typeface="Verdana"/>
              </a:rPr>
              <a:t>https://github.com/rsmohankumar/FinalCapstonProjectDataScientist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6431" y="5445439"/>
            <a:ext cx="3809999" cy="3809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600794" y="4265942"/>
            <a:ext cx="1028700" cy="1739900"/>
          </a:xfrm>
          <a:custGeom>
            <a:avLst/>
            <a:gdLst/>
            <a:ahLst/>
            <a:cxnLst/>
            <a:rect l="l" t="t" r="r" b="b"/>
            <a:pathLst>
              <a:path w="1028700" h="1739900">
                <a:moveTo>
                  <a:pt x="704545" y="1569351"/>
                </a:moveTo>
                <a:lnTo>
                  <a:pt x="679996" y="1544840"/>
                </a:lnTo>
                <a:lnTo>
                  <a:pt x="348259" y="1544840"/>
                </a:lnTo>
                <a:lnTo>
                  <a:pt x="323723" y="1569351"/>
                </a:lnTo>
                <a:lnTo>
                  <a:pt x="323723" y="1576844"/>
                </a:lnTo>
                <a:lnTo>
                  <a:pt x="348259" y="1601368"/>
                </a:lnTo>
                <a:lnTo>
                  <a:pt x="676249" y="1601368"/>
                </a:lnTo>
                <a:lnTo>
                  <a:pt x="679996" y="1601368"/>
                </a:lnTo>
                <a:lnTo>
                  <a:pt x="704545" y="1576844"/>
                </a:lnTo>
                <a:lnTo>
                  <a:pt x="704545" y="1569351"/>
                </a:lnTo>
                <a:close/>
              </a:path>
              <a:path w="1028700" h="1739900">
                <a:moveTo>
                  <a:pt x="1028484" y="508000"/>
                </a:moveTo>
                <a:lnTo>
                  <a:pt x="1026375" y="457200"/>
                </a:lnTo>
                <a:lnTo>
                  <a:pt x="1024305" y="444500"/>
                </a:lnTo>
                <a:lnTo>
                  <a:pt x="1020178" y="419100"/>
                </a:lnTo>
                <a:lnTo>
                  <a:pt x="1010069" y="368300"/>
                </a:lnTo>
                <a:lnTo>
                  <a:pt x="996251" y="330200"/>
                </a:lnTo>
                <a:lnTo>
                  <a:pt x="978877" y="292100"/>
                </a:lnTo>
                <a:lnTo>
                  <a:pt x="966952" y="270179"/>
                </a:lnTo>
                <a:lnTo>
                  <a:pt x="966952" y="444500"/>
                </a:lnTo>
                <a:lnTo>
                  <a:pt x="966876" y="508000"/>
                </a:lnTo>
                <a:lnTo>
                  <a:pt x="626402" y="1257300"/>
                </a:lnTo>
                <a:lnTo>
                  <a:pt x="542404" y="1257300"/>
                </a:lnTo>
                <a:lnTo>
                  <a:pt x="542404" y="1092200"/>
                </a:lnTo>
                <a:lnTo>
                  <a:pt x="542404" y="520700"/>
                </a:lnTo>
                <a:lnTo>
                  <a:pt x="562991" y="495300"/>
                </a:lnTo>
                <a:lnTo>
                  <a:pt x="585724" y="482600"/>
                </a:lnTo>
                <a:lnTo>
                  <a:pt x="610108" y="469900"/>
                </a:lnTo>
                <a:lnTo>
                  <a:pt x="660107" y="469900"/>
                </a:lnTo>
                <a:lnTo>
                  <a:pt x="683514" y="482600"/>
                </a:lnTo>
                <a:lnTo>
                  <a:pt x="705446" y="495300"/>
                </a:lnTo>
                <a:lnTo>
                  <a:pt x="725487" y="508000"/>
                </a:lnTo>
                <a:lnTo>
                  <a:pt x="607504" y="889000"/>
                </a:lnTo>
                <a:lnTo>
                  <a:pt x="607098" y="889000"/>
                </a:lnTo>
                <a:lnTo>
                  <a:pt x="607745" y="901700"/>
                </a:lnTo>
                <a:lnTo>
                  <a:pt x="608787" y="901700"/>
                </a:lnTo>
                <a:lnTo>
                  <a:pt x="612254" y="914400"/>
                </a:lnTo>
                <a:lnTo>
                  <a:pt x="623544" y="914400"/>
                </a:lnTo>
                <a:lnTo>
                  <a:pt x="630720" y="927100"/>
                </a:lnTo>
                <a:lnTo>
                  <a:pt x="641870" y="927100"/>
                </a:lnTo>
                <a:lnTo>
                  <a:pt x="645401" y="914400"/>
                </a:lnTo>
                <a:lnTo>
                  <a:pt x="659752" y="914400"/>
                </a:lnTo>
                <a:lnTo>
                  <a:pt x="782535" y="520700"/>
                </a:lnTo>
                <a:lnTo>
                  <a:pt x="826973" y="482600"/>
                </a:lnTo>
                <a:lnTo>
                  <a:pt x="852182" y="469900"/>
                </a:lnTo>
                <a:lnTo>
                  <a:pt x="902614" y="469900"/>
                </a:lnTo>
                <a:lnTo>
                  <a:pt x="925563" y="482600"/>
                </a:lnTo>
                <a:lnTo>
                  <a:pt x="947115" y="495300"/>
                </a:lnTo>
                <a:lnTo>
                  <a:pt x="966876" y="508000"/>
                </a:lnTo>
                <a:lnTo>
                  <a:pt x="966876" y="444411"/>
                </a:lnTo>
                <a:lnTo>
                  <a:pt x="956398" y="431800"/>
                </a:lnTo>
                <a:lnTo>
                  <a:pt x="945489" y="431800"/>
                </a:lnTo>
                <a:lnTo>
                  <a:pt x="934224" y="419100"/>
                </a:lnTo>
                <a:lnTo>
                  <a:pt x="826960" y="419100"/>
                </a:lnTo>
                <a:lnTo>
                  <a:pt x="815530" y="431800"/>
                </a:lnTo>
                <a:lnTo>
                  <a:pt x="804481" y="431800"/>
                </a:lnTo>
                <a:lnTo>
                  <a:pt x="793826" y="444500"/>
                </a:lnTo>
                <a:lnTo>
                  <a:pt x="783564" y="444500"/>
                </a:lnTo>
                <a:lnTo>
                  <a:pt x="778294" y="381000"/>
                </a:lnTo>
                <a:lnTo>
                  <a:pt x="769835" y="330200"/>
                </a:lnTo>
                <a:lnTo>
                  <a:pt x="758393" y="279400"/>
                </a:lnTo>
                <a:lnTo>
                  <a:pt x="744118" y="228600"/>
                </a:lnTo>
                <a:lnTo>
                  <a:pt x="727214" y="190500"/>
                </a:lnTo>
                <a:lnTo>
                  <a:pt x="726592" y="188874"/>
                </a:lnTo>
                <a:lnTo>
                  <a:pt x="726592" y="444500"/>
                </a:lnTo>
                <a:lnTo>
                  <a:pt x="705294" y="431800"/>
                </a:lnTo>
                <a:lnTo>
                  <a:pt x="683031" y="419100"/>
                </a:lnTo>
                <a:lnTo>
                  <a:pt x="602564" y="419100"/>
                </a:lnTo>
                <a:lnTo>
                  <a:pt x="570966" y="431800"/>
                </a:lnTo>
                <a:lnTo>
                  <a:pt x="541324" y="444500"/>
                </a:lnTo>
                <a:lnTo>
                  <a:pt x="514134" y="469900"/>
                </a:lnTo>
                <a:lnTo>
                  <a:pt x="486943" y="444500"/>
                </a:lnTo>
                <a:lnTo>
                  <a:pt x="485800" y="444017"/>
                </a:lnTo>
                <a:lnTo>
                  <a:pt x="485800" y="520700"/>
                </a:lnTo>
                <a:lnTo>
                  <a:pt x="485800" y="1092200"/>
                </a:lnTo>
                <a:lnTo>
                  <a:pt x="475538" y="1059446"/>
                </a:lnTo>
                <a:lnTo>
                  <a:pt x="475538" y="1257300"/>
                </a:lnTo>
                <a:lnTo>
                  <a:pt x="401866" y="1257300"/>
                </a:lnTo>
                <a:lnTo>
                  <a:pt x="61315" y="508000"/>
                </a:lnTo>
                <a:lnTo>
                  <a:pt x="81076" y="495300"/>
                </a:lnTo>
                <a:lnTo>
                  <a:pt x="102641" y="482600"/>
                </a:lnTo>
                <a:lnTo>
                  <a:pt x="125603" y="469900"/>
                </a:lnTo>
                <a:lnTo>
                  <a:pt x="176060" y="469900"/>
                </a:lnTo>
                <a:lnTo>
                  <a:pt x="201282" y="482600"/>
                </a:lnTo>
                <a:lnTo>
                  <a:pt x="224675" y="495300"/>
                </a:lnTo>
                <a:lnTo>
                  <a:pt x="245719" y="520700"/>
                </a:lnTo>
                <a:lnTo>
                  <a:pt x="475538" y="1257300"/>
                </a:lnTo>
                <a:lnTo>
                  <a:pt x="475538" y="1059446"/>
                </a:lnTo>
                <a:lnTo>
                  <a:pt x="302780" y="508000"/>
                </a:lnTo>
                <a:lnTo>
                  <a:pt x="322821" y="495300"/>
                </a:lnTo>
                <a:lnTo>
                  <a:pt x="344754" y="482600"/>
                </a:lnTo>
                <a:lnTo>
                  <a:pt x="368160" y="469900"/>
                </a:lnTo>
                <a:lnTo>
                  <a:pt x="418160" y="469900"/>
                </a:lnTo>
                <a:lnTo>
                  <a:pt x="442531" y="482600"/>
                </a:lnTo>
                <a:lnTo>
                  <a:pt x="465239" y="495300"/>
                </a:lnTo>
                <a:lnTo>
                  <a:pt x="485800" y="520700"/>
                </a:lnTo>
                <a:lnTo>
                  <a:pt x="485800" y="444017"/>
                </a:lnTo>
                <a:lnTo>
                  <a:pt x="457301" y="431800"/>
                </a:lnTo>
                <a:lnTo>
                  <a:pt x="425704" y="419100"/>
                </a:lnTo>
                <a:lnTo>
                  <a:pt x="359524" y="419100"/>
                </a:lnTo>
                <a:lnTo>
                  <a:pt x="327914" y="431800"/>
                </a:lnTo>
                <a:lnTo>
                  <a:pt x="298284" y="444500"/>
                </a:lnTo>
                <a:lnTo>
                  <a:pt x="271094" y="469900"/>
                </a:lnTo>
                <a:lnTo>
                  <a:pt x="243890" y="444500"/>
                </a:lnTo>
                <a:lnTo>
                  <a:pt x="214249" y="431800"/>
                </a:lnTo>
                <a:lnTo>
                  <a:pt x="182651" y="419100"/>
                </a:lnTo>
                <a:lnTo>
                  <a:pt x="103682" y="419100"/>
                </a:lnTo>
                <a:lnTo>
                  <a:pt x="82054" y="431800"/>
                </a:lnTo>
                <a:lnTo>
                  <a:pt x="61290" y="444500"/>
                </a:lnTo>
                <a:lnTo>
                  <a:pt x="63881" y="419100"/>
                </a:lnTo>
                <a:lnTo>
                  <a:pt x="74777" y="381000"/>
                </a:lnTo>
                <a:lnTo>
                  <a:pt x="84594" y="355600"/>
                </a:lnTo>
                <a:lnTo>
                  <a:pt x="90258" y="330200"/>
                </a:lnTo>
                <a:lnTo>
                  <a:pt x="110159" y="292100"/>
                </a:lnTo>
                <a:lnTo>
                  <a:pt x="134289" y="254000"/>
                </a:lnTo>
                <a:lnTo>
                  <a:pt x="162369" y="215900"/>
                </a:lnTo>
                <a:lnTo>
                  <a:pt x="194132" y="177800"/>
                </a:lnTo>
                <a:lnTo>
                  <a:pt x="205486" y="165100"/>
                </a:lnTo>
                <a:lnTo>
                  <a:pt x="217195" y="165100"/>
                </a:lnTo>
                <a:lnTo>
                  <a:pt x="229247" y="152400"/>
                </a:lnTo>
                <a:lnTo>
                  <a:pt x="241617" y="139700"/>
                </a:lnTo>
                <a:lnTo>
                  <a:pt x="254317" y="127000"/>
                </a:lnTo>
                <a:lnTo>
                  <a:pt x="267335" y="127000"/>
                </a:lnTo>
                <a:lnTo>
                  <a:pt x="280606" y="114300"/>
                </a:lnTo>
                <a:lnTo>
                  <a:pt x="294170" y="101600"/>
                </a:lnTo>
                <a:lnTo>
                  <a:pt x="307987" y="101600"/>
                </a:lnTo>
                <a:lnTo>
                  <a:pt x="322046" y="88900"/>
                </a:lnTo>
                <a:lnTo>
                  <a:pt x="336321" y="88900"/>
                </a:lnTo>
                <a:lnTo>
                  <a:pt x="350799" y="76200"/>
                </a:lnTo>
                <a:lnTo>
                  <a:pt x="365493" y="76200"/>
                </a:lnTo>
                <a:lnTo>
                  <a:pt x="340956" y="114300"/>
                </a:lnTo>
                <a:lnTo>
                  <a:pt x="318592" y="152400"/>
                </a:lnTo>
                <a:lnTo>
                  <a:pt x="298602" y="190500"/>
                </a:lnTo>
                <a:lnTo>
                  <a:pt x="281216" y="241300"/>
                </a:lnTo>
                <a:lnTo>
                  <a:pt x="266649" y="292100"/>
                </a:lnTo>
                <a:lnTo>
                  <a:pt x="265785" y="292100"/>
                </a:lnTo>
                <a:lnTo>
                  <a:pt x="265645" y="304800"/>
                </a:lnTo>
                <a:lnTo>
                  <a:pt x="266839" y="304800"/>
                </a:lnTo>
                <a:lnTo>
                  <a:pt x="268122" y="317500"/>
                </a:lnTo>
                <a:lnTo>
                  <a:pt x="274586" y="317500"/>
                </a:lnTo>
                <a:lnTo>
                  <a:pt x="280670" y="330200"/>
                </a:lnTo>
                <a:lnTo>
                  <a:pt x="305879" y="330200"/>
                </a:lnTo>
                <a:lnTo>
                  <a:pt x="312267" y="317500"/>
                </a:lnTo>
                <a:lnTo>
                  <a:pt x="319341" y="317500"/>
                </a:lnTo>
                <a:lnTo>
                  <a:pt x="320878" y="304800"/>
                </a:lnTo>
                <a:lnTo>
                  <a:pt x="321729" y="304800"/>
                </a:lnTo>
                <a:lnTo>
                  <a:pt x="339801" y="241300"/>
                </a:lnTo>
                <a:lnTo>
                  <a:pt x="362000" y="190500"/>
                </a:lnTo>
                <a:lnTo>
                  <a:pt x="387743" y="139700"/>
                </a:lnTo>
                <a:lnTo>
                  <a:pt x="416407" y="101600"/>
                </a:lnTo>
                <a:lnTo>
                  <a:pt x="447433" y="76200"/>
                </a:lnTo>
                <a:lnTo>
                  <a:pt x="480187" y="50800"/>
                </a:lnTo>
                <a:lnTo>
                  <a:pt x="514096" y="50800"/>
                </a:lnTo>
                <a:lnTo>
                  <a:pt x="553643" y="63500"/>
                </a:lnTo>
                <a:lnTo>
                  <a:pt x="592112" y="88900"/>
                </a:lnTo>
                <a:lnTo>
                  <a:pt x="628205" y="127000"/>
                </a:lnTo>
                <a:lnTo>
                  <a:pt x="660666" y="177800"/>
                </a:lnTo>
                <a:lnTo>
                  <a:pt x="680758" y="228600"/>
                </a:lnTo>
                <a:lnTo>
                  <a:pt x="697509" y="266700"/>
                </a:lnTo>
                <a:lnTo>
                  <a:pt x="710819" y="330200"/>
                </a:lnTo>
                <a:lnTo>
                  <a:pt x="720547" y="381000"/>
                </a:lnTo>
                <a:lnTo>
                  <a:pt x="726592" y="444500"/>
                </a:lnTo>
                <a:lnTo>
                  <a:pt x="726592" y="188874"/>
                </a:lnTo>
                <a:lnTo>
                  <a:pt x="707859" y="139700"/>
                </a:lnTo>
                <a:lnTo>
                  <a:pt x="686219" y="101600"/>
                </a:lnTo>
                <a:lnTo>
                  <a:pt x="662482" y="76200"/>
                </a:lnTo>
                <a:lnTo>
                  <a:pt x="677189" y="76200"/>
                </a:lnTo>
                <a:lnTo>
                  <a:pt x="691692" y="88900"/>
                </a:lnTo>
                <a:lnTo>
                  <a:pt x="705980" y="88900"/>
                </a:lnTo>
                <a:lnTo>
                  <a:pt x="720064" y="101600"/>
                </a:lnTo>
                <a:lnTo>
                  <a:pt x="733907" y="101600"/>
                </a:lnTo>
                <a:lnTo>
                  <a:pt x="747483" y="114300"/>
                </a:lnTo>
                <a:lnTo>
                  <a:pt x="760780" y="127000"/>
                </a:lnTo>
                <a:lnTo>
                  <a:pt x="773811" y="127000"/>
                </a:lnTo>
                <a:lnTo>
                  <a:pt x="786536" y="139700"/>
                </a:lnTo>
                <a:lnTo>
                  <a:pt x="798918" y="152400"/>
                </a:lnTo>
                <a:lnTo>
                  <a:pt x="810983" y="165100"/>
                </a:lnTo>
                <a:lnTo>
                  <a:pt x="822706" y="165100"/>
                </a:lnTo>
                <a:lnTo>
                  <a:pt x="855662" y="203200"/>
                </a:lnTo>
                <a:lnTo>
                  <a:pt x="885037" y="241300"/>
                </a:lnTo>
                <a:lnTo>
                  <a:pt x="910539" y="279400"/>
                </a:lnTo>
                <a:lnTo>
                  <a:pt x="931875" y="317500"/>
                </a:lnTo>
                <a:lnTo>
                  <a:pt x="943686" y="355600"/>
                </a:lnTo>
                <a:lnTo>
                  <a:pt x="948842" y="368300"/>
                </a:lnTo>
                <a:lnTo>
                  <a:pt x="961275" y="406400"/>
                </a:lnTo>
                <a:lnTo>
                  <a:pt x="966952" y="444500"/>
                </a:lnTo>
                <a:lnTo>
                  <a:pt x="966952" y="270179"/>
                </a:lnTo>
                <a:lnTo>
                  <a:pt x="934250" y="215900"/>
                </a:lnTo>
                <a:lnTo>
                  <a:pt x="907351" y="177800"/>
                </a:lnTo>
                <a:lnTo>
                  <a:pt x="877646" y="139700"/>
                </a:lnTo>
                <a:lnTo>
                  <a:pt x="845324" y="114300"/>
                </a:lnTo>
                <a:lnTo>
                  <a:pt x="810552" y="88900"/>
                </a:lnTo>
                <a:lnTo>
                  <a:pt x="792035" y="76200"/>
                </a:lnTo>
                <a:lnTo>
                  <a:pt x="773518" y="63500"/>
                </a:lnTo>
                <a:lnTo>
                  <a:pt x="753960" y="50800"/>
                </a:lnTo>
                <a:lnTo>
                  <a:pt x="734402" y="38100"/>
                </a:lnTo>
                <a:lnTo>
                  <a:pt x="693394" y="25400"/>
                </a:lnTo>
                <a:lnTo>
                  <a:pt x="650684" y="12700"/>
                </a:lnTo>
                <a:lnTo>
                  <a:pt x="606437" y="0"/>
                </a:lnTo>
                <a:lnTo>
                  <a:pt x="421754" y="0"/>
                </a:lnTo>
                <a:lnTo>
                  <a:pt x="377507" y="12700"/>
                </a:lnTo>
                <a:lnTo>
                  <a:pt x="334797" y="25400"/>
                </a:lnTo>
                <a:lnTo>
                  <a:pt x="293789" y="38100"/>
                </a:lnTo>
                <a:lnTo>
                  <a:pt x="254685" y="63500"/>
                </a:lnTo>
                <a:lnTo>
                  <a:pt x="217652" y="88900"/>
                </a:lnTo>
                <a:lnTo>
                  <a:pt x="182880" y="114300"/>
                </a:lnTo>
                <a:lnTo>
                  <a:pt x="150545" y="139700"/>
                </a:lnTo>
                <a:lnTo>
                  <a:pt x="120840" y="177800"/>
                </a:lnTo>
                <a:lnTo>
                  <a:pt x="93941" y="215900"/>
                </a:lnTo>
                <a:lnTo>
                  <a:pt x="70040" y="254000"/>
                </a:lnTo>
                <a:lnTo>
                  <a:pt x="49314" y="292100"/>
                </a:lnTo>
                <a:lnTo>
                  <a:pt x="31953" y="330200"/>
                </a:lnTo>
                <a:lnTo>
                  <a:pt x="18122" y="368300"/>
                </a:lnTo>
                <a:lnTo>
                  <a:pt x="8013" y="419100"/>
                </a:lnTo>
                <a:lnTo>
                  <a:pt x="1816" y="457200"/>
                </a:lnTo>
                <a:lnTo>
                  <a:pt x="0" y="508000"/>
                </a:lnTo>
                <a:lnTo>
                  <a:pt x="546" y="508000"/>
                </a:lnTo>
                <a:lnTo>
                  <a:pt x="939" y="520700"/>
                </a:lnTo>
                <a:lnTo>
                  <a:pt x="2260" y="520700"/>
                </a:lnTo>
                <a:lnTo>
                  <a:pt x="345160" y="1257300"/>
                </a:lnTo>
                <a:lnTo>
                  <a:pt x="332282" y="1270000"/>
                </a:lnTo>
                <a:lnTo>
                  <a:pt x="321170" y="1282700"/>
                </a:lnTo>
                <a:lnTo>
                  <a:pt x="311835" y="1295400"/>
                </a:lnTo>
                <a:lnTo>
                  <a:pt x="304279" y="1308100"/>
                </a:lnTo>
                <a:lnTo>
                  <a:pt x="259118" y="1409700"/>
                </a:lnTo>
                <a:lnTo>
                  <a:pt x="256451" y="1409700"/>
                </a:lnTo>
                <a:lnTo>
                  <a:pt x="256794" y="1422400"/>
                </a:lnTo>
                <a:lnTo>
                  <a:pt x="258762" y="1422400"/>
                </a:lnTo>
                <a:lnTo>
                  <a:pt x="259778" y="1435100"/>
                </a:lnTo>
                <a:lnTo>
                  <a:pt x="269227" y="1435100"/>
                </a:lnTo>
                <a:lnTo>
                  <a:pt x="273380" y="1447800"/>
                </a:lnTo>
                <a:lnTo>
                  <a:pt x="788047" y="1447800"/>
                </a:lnTo>
                <a:lnTo>
                  <a:pt x="788047" y="1676400"/>
                </a:lnTo>
                <a:lnTo>
                  <a:pt x="786993" y="1689100"/>
                </a:lnTo>
                <a:lnTo>
                  <a:pt x="241274" y="1689100"/>
                </a:lnTo>
                <a:lnTo>
                  <a:pt x="240220" y="1676400"/>
                </a:lnTo>
                <a:lnTo>
                  <a:pt x="240207" y="1524000"/>
                </a:lnTo>
                <a:lnTo>
                  <a:pt x="236626" y="1524000"/>
                </a:lnTo>
                <a:lnTo>
                  <a:pt x="234581" y="1511300"/>
                </a:lnTo>
                <a:lnTo>
                  <a:pt x="226212" y="1511300"/>
                </a:lnTo>
                <a:lnTo>
                  <a:pt x="219278" y="1498600"/>
                </a:lnTo>
                <a:lnTo>
                  <a:pt x="204546" y="1498600"/>
                </a:lnTo>
                <a:lnTo>
                  <a:pt x="197612" y="1511300"/>
                </a:lnTo>
                <a:lnTo>
                  <a:pt x="189242" y="1511300"/>
                </a:lnTo>
                <a:lnTo>
                  <a:pt x="187198" y="1524000"/>
                </a:lnTo>
                <a:lnTo>
                  <a:pt x="183616" y="1524000"/>
                </a:lnTo>
                <a:lnTo>
                  <a:pt x="183616" y="1689100"/>
                </a:lnTo>
                <a:lnTo>
                  <a:pt x="184048" y="1689100"/>
                </a:lnTo>
                <a:lnTo>
                  <a:pt x="185788" y="1701800"/>
                </a:lnTo>
                <a:lnTo>
                  <a:pt x="187071" y="1701800"/>
                </a:lnTo>
                <a:lnTo>
                  <a:pt x="190461" y="1714500"/>
                </a:lnTo>
                <a:lnTo>
                  <a:pt x="197459" y="1714500"/>
                </a:lnTo>
                <a:lnTo>
                  <a:pt x="200253" y="1727200"/>
                </a:lnTo>
                <a:lnTo>
                  <a:pt x="209918" y="1727200"/>
                </a:lnTo>
                <a:lnTo>
                  <a:pt x="217271" y="1739900"/>
                </a:lnTo>
                <a:lnTo>
                  <a:pt x="810983" y="1739900"/>
                </a:lnTo>
                <a:lnTo>
                  <a:pt x="818349" y="1727200"/>
                </a:lnTo>
                <a:lnTo>
                  <a:pt x="828014" y="1727200"/>
                </a:lnTo>
                <a:lnTo>
                  <a:pt x="830808" y="1714500"/>
                </a:lnTo>
                <a:lnTo>
                  <a:pt x="837806" y="1714500"/>
                </a:lnTo>
                <a:lnTo>
                  <a:pt x="841197" y="1701800"/>
                </a:lnTo>
                <a:lnTo>
                  <a:pt x="842479" y="1701800"/>
                </a:lnTo>
                <a:lnTo>
                  <a:pt x="844207" y="1689100"/>
                </a:lnTo>
                <a:lnTo>
                  <a:pt x="844638" y="1689100"/>
                </a:lnTo>
                <a:lnTo>
                  <a:pt x="844638" y="1447800"/>
                </a:lnTo>
                <a:lnTo>
                  <a:pt x="844207" y="1447800"/>
                </a:lnTo>
                <a:lnTo>
                  <a:pt x="842479" y="1435100"/>
                </a:lnTo>
                <a:lnTo>
                  <a:pt x="841197" y="1435100"/>
                </a:lnTo>
                <a:lnTo>
                  <a:pt x="837806" y="1422400"/>
                </a:lnTo>
                <a:lnTo>
                  <a:pt x="835723" y="1422400"/>
                </a:lnTo>
                <a:lnTo>
                  <a:pt x="830808" y="1409700"/>
                </a:lnTo>
                <a:lnTo>
                  <a:pt x="821753" y="1409700"/>
                </a:lnTo>
                <a:lnTo>
                  <a:pt x="818349" y="1397000"/>
                </a:lnTo>
                <a:lnTo>
                  <a:pt x="798931" y="1397000"/>
                </a:lnTo>
                <a:lnTo>
                  <a:pt x="794715" y="1384300"/>
                </a:lnTo>
                <a:lnTo>
                  <a:pt x="761453" y="1384300"/>
                </a:lnTo>
                <a:lnTo>
                  <a:pt x="723988" y="1308100"/>
                </a:lnTo>
                <a:lnTo>
                  <a:pt x="716432" y="1295400"/>
                </a:lnTo>
                <a:lnTo>
                  <a:pt x="707097" y="1282700"/>
                </a:lnTo>
                <a:lnTo>
                  <a:pt x="699020" y="1273479"/>
                </a:lnTo>
                <a:lnTo>
                  <a:pt x="699020" y="1384300"/>
                </a:lnTo>
                <a:lnTo>
                  <a:pt x="329234" y="1384300"/>
                </a:lnTo>
                <a:lnTo>
                  <a:pt x="355587" y="1333500"/>
                </a:lnTo>
                <a:lnTo>
                  <a:pt x="358889" y="1320800"/>
                </a:lnTo>
                <a:lnTo>
                  <a:pt x="363842" y="1320800"/>
                </a:lnTo>
                <a:lnTo>
                  <a:pt x="377012" y="1308100"/>
                </a:lnTo>
                <a:lnTo>
                  <a:pt x="651256" y="1308100"/>
                </a:lnTo>
                <a:lnTo>
                  <a:pt x="664425" y="1320800"/>
                </a:lnTo>
                <a:lnTo>
                  <a:pt x="669366" y="1320800"/>
                </a:lnTo>
                <a:lnTo>
                  <a:pt x="672680" y="1333500"/>
                </a:lnTo>
                <a:lnTo>
                  <a:pt x="699020" y="1384300"/>
                </a:lnTo>
                <a:lnTo>
                  <a:pt x="699020" y="1273479"/>
                </a:lnTo>
                <a:lnTo>
                  <a:pt x="695985" y="1270000"/>
                </a:lnTo>
                <a:lnTo>
                  <a:pt x="683094" y="1257300"/>
                </a:lnTo>
                <a:lnTo>
                  <a:pt x="1025893" y="520700"/>
                </a:lnTo>
                <a:lnTo>
                  <a:pt x="1027290" y="520700"/>
                </a:lnTo>
                <a:lnTo>
                  <a:pt x="1027607" y="508000"/>
                </a:lnTo>
                <a:lnTo>
                  <a:pt x="1028484" y="508000"/>
                </a:lnTo>
                <a:close/>
              </a:path>
            </a:pathLst>
          </a:custGeom>
          <a:solidFill>
            <a:srgbClr val="F1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569378"/>
            <a:ext cx="651890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75" dirty="0"/>
              <a:t>FALCON</a:t>
            </a:r>
            <a:r>
              <a:rPr sz="5000" spc="-100" dirty="0"/>
              <a:t> </a:t>
            </a:r>
            <a:r>
              <a:rPr sz="5000" spc="95" dirty="0"/>
              <a:t>9</a:t>
            </a:r>
            <a:r>
              <a:rPr sz="5000" spc="-100" dirty="0"/>
              <a:t> </a:t>
            </a:r>
            <a:r>
              <a:rPr sz="5000" spc="60" dirty="0"/>
              <a:t>ROCKETS</a:t>
            </a:r>
            <a:endParaRPr sz="5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7020" y="4352561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6765639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6000" y="2538993"/>
            <a:ext cx="15848965" cy="649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68520">
              <a:lnSpc>
                <a:spcPct val="114399"/>
              </a:lnSpc>
              <a:spcBef>
                <a:spcPts val="95"/>
              </a:spcBef>
            </a:pP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two-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reusable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rocket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developed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manufactured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by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SpaceX,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private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rgbClr val="F1E8E8"/>
                </a:solidFill>
                <a:latin typeface="Trebuchet MS"/>
                <a:cs typeface="Trebuchet MS"/>
              </a:rPr>
              <a:t>aerospace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company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rgbClr val="F1E8E8"/>
                </a:solidFill>
                <a:latin typeface="Trebuchet MS"/>
                <a:cs typeface="Trebuchet MS"/>
              </a:rPr>
              <a:t>founded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Elon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rgbClr val="F1E8E8"/>
                </a:solidFill>
                <a:latin typeface="Trebuchet MS"/>
                <a:cs typeface="Trebuchet MS"/>
              </a:rPr>
              <a:t>Musk.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rgbClr val="F1E8E8"/>
                </a:solidFill>
                <a:latin typeface="Trebuchet MS"/>
                <a:cs typeface="Trebuchet MS"/>
              </a:rPr>
              <a:t>Here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are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some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key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features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missions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rockets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>
              <a:latin typeface="Trebuchet MS"/>
              <a:cs typeface="Trebuchet MS"/>
            </a:endParaRPr>
          </a:p>
          <a:p>
            <a:pPr marL="5031105" marR="5080">
              <a:lnSpc>
                <a:spcPct val="114399"/>
              </a:lnSpc>
              <a:spcBef>
                <a:spcPts val="5"/>
              </a:spcBef>
            </a:pPr>
            <a:r>
              <a:rPr sz="2350" spc="60" dirty="0">
                <a:solidFill>
                  <a:srgbClr val="F1E8E8"/>
                </a:solidFill>
                <a:latin typeface="Trebuchet MS"/>
                <a:cs typeface="Trebuchet MS"/>
              </a:rPr>
              <a:t>Reusability: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rgbClr val="F1E8E8"/>
                </a:solidFill>
                <a:latin typeface="Trebuchet MS"/>
                <a:cs typeface="Trebuchet MS"/>
              </a:rPr>
              <a:t>One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notable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features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its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1E8E8"/>
                </a:solidFill>
                <a:latin typeface="Trebuchet MS"/>
                <a:cs typeface="Trebuchet MS"/>
              </a:rPr>
              <a:t>reusability.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first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stage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rocket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designed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return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Earth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after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launch,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rgbClr val="F1E8E8"/>
                </a:solidFill>
                <a:latin typeface="Trebuchet MS"/>
                <a:cs typeface="Trebuchet MS"/>
              </a:rPr>
              <a:t>vertically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F1E8E8"/>
                </a:solidFill>
                <a:latin typeface="Trebuchet MS"/>
                <a:cs typeface="Trebuchet MS"/>
              </a:rPr>
              <a:t>either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land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rgbClr val="F1E8E8"/>
                </a:solidFill>
                <a:latin typeface="Trebuchet MS"/>
                <a:cs typeface="Trebuchet MS"/>
              </a:rPr>
              <a:t>(at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rgbClr val="F1E8E8"/>
                </a:solidFill>
                <a:latin typeface="Trebuchet MS"/>
                <a:cs typeface="Trebuchet MS"/>
              </a:rPr>
              <a:t>SpaceX's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landing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zones)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or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95" dirty="0">
                <a:solidFill>
                  <a:srgbClr val="F1E8E8"/>
                </a:solidFill>
                <a:latin typeface="Trebuchet MS"/>
                <a:cs typeface="Trebuchet MS"/>
              </a:rPr>
              <a:t>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90" dirty="0">
                <a:solidFill>
                  <a:srgbClr val="F1E8E8"/>
                </a:solidFill>
                <a:latin typeface="Trebuchet MS"/>
                <a:cs typeface="Trebuchet MS"/>
              </a:rPr>
              <a:t>an </a:t>
            </a:r>
            <a:r>
              <a:rPr sz="2350" spc="260" dirty="0">
                <a:solidFill>
                  <a:srgbClr val="F1E8E8"/>
                </a:solidFill>
                <a:latin typeface="Trebuchet MS"/>
                <a:cs typeface="Trebuchet MS"/>
              </a:rPr>
              <a:t>autonomous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drone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ship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ocean.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rgbClr val="F1E8E8"/>
                </a:solidFill>
                <a:latin typeface="Trebuchet MS"/>
                <a:cs typeface="Trebuchet MS"/>
              </a:rPr>
              <a:t>This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reusability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significantly </a:t>
            </a:r>
            <a:r>
              <a:rPr sz="2350" spc="240" dirty="0">
                <a:solidFill>
                  <a:srgbClr val="F1E8E8"/>
                </a:solidFill>
                <a:latin typeface="Trebuchet MS"/>
                <a:cs typeface="Trebuchet MS"/>
              </a:rPr>
              <a:t>reduces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cost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15" dirty="0">
                <a:solidFill>
                  <a:srgbClr val="F1E8E8"/>
                </a:solidFill>
                <a:latin typeface="Trebuchet MS"/>
                <a:cs typeface="Trebuchet MS"/>
              </a:rPr>
              <a:t>space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0" dirty="0">
                <a:solidFill>
                  <a:srgbClr val="F1E8E8"/>
                </a:solidFill>
                <a:latin typeface="Trebuchet MS"/>
                <a:cs typeface="Trebuchet MS"/>
              </a:rPr>
              <a:t>launches.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350">
              <a:latin typeface="Trebuchet MS"/>
              <a:cs typeface="Trebuchet MS"/>
            </a:endParaRPr>
          </a:p>
          <a:p>
            <a:pPr marL="520065" marR="4152900">
              <a:lnSpc>
                <a:spcPct val="114399"/>
              </a:lnSpc>
            </a:pP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Payload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5" dirty="0">
                <a:solidFill>
                  <a:srgbClr val="F1E8E8"/>
                </a:solidFill>
                <a:latin typeface="Trebuchet MS"/>
                <a:cs typeface="Trebuchet MS"/>
              </a:rPr>
              <a:t>Capacity: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rgbClr val="F1E8E8"/>
                </a:solidFill>
                <a:latin typeface="Trebuchet MS"/>
                <a:cs typeface="Trebuchet MS"/>
              </a:rPr>
              <a:t>capable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delivering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variety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payloads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orbit,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including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1E8E8"/>
                </a:solidFill>
                <a:latin typeface="Trebuchet MS"/>
                <a:cs typeface="Trebuchet MS"/>
              </a:rPr>
              <a:t>satellites,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rgbClr val="F1E8E8"/>
                </a:solidFill>
                <a:latin typeface="Trebuchet MS"/>
                <a:cs typeface="Trebuchet MS"/>
              </a:rPr>
              <a:t>cargo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resupply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missions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1E8E8"/>
                </a:solidFill>
                <a:latin typeface="Trebuchet MS"/>
                <a:cs typeface="Trebuchet MS"/>
              </a:rPr>
              <a:t>International </a:t>
            </a:r>
            <a:r>
              <a:rPr sz="2350" spc="315" dirty="0">
                <a:solidFill>
                  <a:srgbClr val="F1E8E8"/>
                </a:solidFill>
                <a:latin typeface="Trebuchet MS"/>
                <a:cs typeface="Trebuchet MS"/>
              </a:rPr>
              <a:t>Space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rgbClr val="F1E8E8"/>
                </a:solidFill>
                <a:latin typeface="Trebuchet MS"/>
                <a:cs typeface="Trebuchet MS"/>
              </a:rPr>
              <a:t>Station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rgbClr val="F1E8E8"/>
                </a:solidFill>
                <a:latin typeface="Trebuchet MS"/>
                <a:cs typeface="Trebuchet MS"/>
              </a:rPr>
              <a:t>(ISS),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even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crewed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missions.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It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rgbClr val="F1E8E8"/>
                </a:solidFill>
                <a:latin typeface="Trebuchet MS"/>
                <a:cs typeface="Trebuchet MS"/>
              </a:rPr>
              <a:t>payload </a:t>
            </a:r>
            <a:r>
              <a:rPr sz="2350" spc="225" dirty="0">
                <a:solidFill>
                  <a:srgbClr val="F1E8E8"/>
                </a:solidFill>
                <a:latin typeface="Trebuchet MS"/>
                <a:cs typeface="Trebuchet MS"/>
              </a:rPr>
              <a:t>capacity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up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22,800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kilograms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(50,300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pounds)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low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Earth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orbit </a:t>
            </a:r>
            <a:r>
              <a:rPr sz="2350" spc="65" dirty="0">
                <a:solidFill>
                  <a:srgbClr val="F1E8E8"/>
                </a:solidFill>
                <a:latin typeface="Trebuchet MS"/>
                <a:cs typeface="Trebuchet MS"/>
              </a:rPr>
              <a:t>(LEO)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up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8,300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kilograms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(18,300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pounds)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geostationary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transfer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350" spc="-12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1E8E8"/>
                </a:solidFill>
                <a:latin typeface="Trebuchet MS"/>
                <a:cs typeface="Trebuchet MS"/>
              </a:rPr>
              <a:t>(GTO).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950" y="1501551"/>
            <a:ext cx="15279369" cy="6825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74795">
              <a:lnSpc>
                <a:spcPct val="114399"/>
              </a:lnSpc>
              <a:spcBef>
                <a:spcPts val="95"/>
              </a:spcBef>
            </a:pP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Starlink: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plays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crucial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role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60" dirty="0">
                <a:solidFill>
                  <a:srgbClr val="F1E8E8"/>
                </a:solidFill>
                <a:latin typeface="Trebuchet MS"/>
                <a:cs typeface="Trebuchet MS"/>
              </a:rPr>
              <a:t>SpaceX's</a:t>
            </a:r>
            <a:r>
              <a:rPr sz="2350" spc="-8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ambitious</a:t>
            </a:r>
            <a:r>
              <a:rPr sz="2350" spc="-8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Starlink </a:t>
            </a:r>
            <a:r>
              <a:rPr sz="2350" spc="80" dirty="0">
                <a:solidFill>
                  <a:srgbClr val="F1E8E8"/>
                </a:solidFill>
                <a:latin typeface="Trebuchet MS"/>
                <a:cs typeface="Trebuchet MS"/>
              </a:rPr>
              <a:t>project,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which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rgbClr val="F1E8E8"/>
                </a:solidFill>
                <a:latin typeface="Trebuchet MS"/>
                <a:cs typeface="Trebuchet MS"/>
              </a:rPr>
              <a:t>aims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provide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global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rgbClr val="F1E8E8"/>
                </a:solidFill>
                <a:latin typeface="Trebuchet MS"/>
                <a:cs typeface="Trebuchet MS"/>
              </a:rPr>
              <a:t>broadband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internet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85" dirty="0">
                <a:solidFill>
                  <a:srgbClr val="F1E8E8"/>
                </a:solidFill>
                <a:latin typeface="Trebuchet MS"/>
                <a:cs typeface="Trebuchet MS"/>
              </a:rPr>
              <a:t>coverage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from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network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thousands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small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satellites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in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low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Earth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orbit.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9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40" dirty="0">
                <a:solidFill>
                  <a:srgbClr val="F1E8E8"/>
                </a:solidFill>
                <a:latin typeface="Trebuchet MS"/>
                <a:cs typeface="Trebuchet MS"/>
              </a:rPr>
              <a:t>numerous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batches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rgbClr val="F1E8E8"/>
                </a:solidFill>
                <a:latin typeface="Trebuchet MS"/>
                <a:cs typeface="Trebuchet MS"/>
              </a:rPr>
              <a:t>Starlink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satellites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90" dirty="0">
                <a:solidFill>
                  <a:srgbClr val="F1E8E8"/>
                </a:solidFill>
                <a:latin typeface="Trebuchet MS"/>
                <a:cs typeface="Trebuchet MS"/>
              </a:rPr>
              <a:t>gradually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build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up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the </a:t>
            </a:r>
            <a:r>
              <a:rPr sz="2350" spc="100" dirty="0">
                <a:solidFill>
                  <a:srgbClr val="F1E8E8"/>
                </a:solidFill>
                <a:latin typeface="Trebuchet MS"/>
                <a:cs typeface="Trebuchet MS"/>
              </a:rPr>
              <a:t>constellation.</a:t>
            </a: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2350" dirty="0">
              <a:latin typeface="Trebuchet MS"/>
              <a:cs typeface="Trebuchet MS"/>
            </a:endParaRPr>
          </a:p>
          <a:p>
            <a:pPr marL="4267200" marR="5080">
              <a:lnSpc>
                <a:spcPct val="114399"/>
              </a:lnSpc>
            </a:pP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Missions: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has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been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selected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by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NASA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for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0" dirty="0">
                <a:solidFill>
                  <a:srgbClr val="F1E8E8"/>
                </a:solidFill>
                <a:latin typeface="Trebuchet MS"/>
                <a:cs typeface="Trebuchet MS"/>
              </a:rPr>
              <a:t>various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missions,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including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5" dirty="0">
                <a:solidFill>
                  <a:srgbClr val="F1E8E8"/>
                </a:solidFill>
                <a:latin typeface="Trebuchet MS"/>
                <a:cs typeface="Trebuchet MS"/>
              </a:rPr>
              <a:t>resupplying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75" dirty="0">
                <a:solidFill>
                  <a:srgbClr val="F1E8E8"/>
                </a:solidFill>
                <a:latin typeface="Trebuchet MS"/>
                <a:cs typeface="Trebuchet MS"/>
              </a:rPr>
              <a:t>ISS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rgbClr val="F1E8E8"/>
                </a:solidFill>
                <a:latin typeface="Trebuchet MS"/>
                <a:cs typeface="Trebuchet MS"/>
              </a:rPr>
              <a:t>as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part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55" dirty="0">
                <a:solidFill>
                  <a:srgbClr val="F1E8E8"/>
                </a:solidFill>
                <a:latin typeface="Trebuchet MS"/>
                <a:cs typeface="Trebuchet MS"/>
              </a:rPr>
              <a:t>of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Commercial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60" dirty="0">
                <a:solidFill>
                  <a:srgbClr val="F1E8E8"/>
                </a:solidFill>
                <a:latin typeface="Trebuchet MS"/>
                <a:cs typeface="Trebuchet MS"/>
              </a:rPr>
              <a:t>Resupply </a:t>
            </a:r>
            <a:r>
              <a:rPr sz="2350" spc="195" dirty="0">
                <a:solidFill>
                  <a:srgbClr val="F1E8E8"/>
                </a:solidFill>
                <a:latin typeface="Trebuchet MS"/>
                <a:cs typeface="Trebuchet MS"/>
              </a:rPr>
              <a:t>Services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0" dirty="0">
                <a:solidFill>
                  <a:srgbClr val="F1E8E8"/>
                </a:solidFill>
                <a:latin typeface="Trebuchet MS"/>
                <a:cs typeface="Trebuchet MS"/>
              </a:rPr>
              <a:t>(CRS)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contract.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0" dirty="0">
                <a:solidFill>
                  <a:srgbClr val="F1E8E8"/>
                </a:solidFill>
                <a:latin typeface="Trebuchet MS"/>
                <a:cs typeface="Trebuchet MS"/>
              </a:rPr>
              <a:t>was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also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used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0" dirty="0">
                <a:solidFill>
                  <a:srgbClr val="F1E8E8"/>
                </a:solidFill>
                <a:latin typeface="Trebuchet MS"/>
                <a:cs typeface="Trebuchet MS"/>
              </a:rPr>
              <a:t>launch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2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Crew </a:t>
            </a:r>
            <a:r>
              <a:rPr sz="2350" spc="290" dirty="0">
                <a:solidFill>
                  <a:srgbClr val="F1E8E8"/>
                </a:solidFill>
                <a:latin typeface="Trebuchet MS"/>
                <a:cs typeface="Trebuchet MS"/>
              </a:rPr>
              <a:t>Dragon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5" dirty="0">
                <a:solidFill>
                  <a:srgbClr val="F1E8E8"/>
                </a:solidFill>
                <a:latin typeface="Trebuchet MS"/>
                <a:cs typeface="Trebuchet MS"/>
              </a:rPr>
              <a:t>spacecraft,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enabling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NASA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resume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crewed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launches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rgbClr val="F1E8E8"/>
                </a:solidFill>
                <a:latin typeface="Trebuchet MS"/>
                <a:cs typeface="Trebuchet MS"/>
              </a:rPr>
              <a:t>U.S. </a:t>
            </a:r>
            <a:r>
              <a:rPr sz="2350" spc="-10" dirty="0">
                <a:solidFill>
                  <a:srgbClr val="F1E8E8"/>
                </a:solidFill>
                <a:latin typeface="Trebuchet MS"/>
                <a:cs typeface="Trebuchet MS"/>
              </a:rPr>
              <a:t>soil.</a:t>
            </a: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2350" dirty="0">
              <a:latin typeface="Trebuchet MS"/>
              <a:cs typeface="Trebuchet MS"/>
            </a:endParaRPr>
          </a:p>
          <a:p>
            <a:pPr marL="12700" marR="4055745">
              <a:lnSpc>
                <a:spcPct val="114399"/>
              </a:lnSpc>
            </a:pPr>
            <a:r>
              <a:rPr sz="2350" spc="65" dirty="0">
                <a:solidFill>
                  <a:srgbClr val="F1E8E8"/>
                </a:solidFill>
                <a:latin typeface="Trebuchet MS"/>
                <a:cs typeface="Trebuchet MS"/>
              </a:rPr>
              <a:t>Satellite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rgbClr val="F1E8E8"/>
                </a:solidFill>
                <a:latin typeface="Trebuchet MS"/>
                <a:cs typeface="Trebuchet MS"/>
              </a:rPr>
              <a:t>Deployment: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Falcon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0" dirty="0">
                <a:solidFill>
                  <a:srgbClr val="F1E8E8"/>
                </a:solidFill>
                <a:latin typeface="Trebuchet MS"/>
                <a:cs typeface="Trebuchet MS"/>
              </a:rPr>
              <a:t>9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is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frequently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54" dirty="0">
                <a:solidFill>
                  <a:srgbClr val="F1E8E8"/>
                </a:solidFill>
                <a:latin typeface="Trebuchet MS"/>
                <a:cs typeface="Trebuchet MS"/>
              </a:rPr>
              <a:t>used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deploy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satellites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F1E8E8"/>
                </a:solidFill>
                <a:latin typeface="Trebuchet MS"/>
                <a:cs typeface="Trebuchet MS"/>
              </a:rPr>
              <a:t>for </a:t>
            </a:r>
            <a:r>
              <a:rPr sz="2350" spc="229" dirty="0">
                <a:solidFill>
                  <a:srgbClr val="F1E8E8"/>
                </a:solidFill>
                <a:latin typeface="Trebuchet MS"/>
                <a:cs typeface="Trebuchet MS"/>
              </a:rPr>
              <a:t>commercial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customers,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government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agencies,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scientific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70" dirty="0">
                <a:solidFill>
                  <a:srgbClr val="F1E8E8"/>
                </a:solidFill>
                <a:latin typeface="Trebuchet MS"/>
                <a:cs typeface="Trebuchet MS"/>
              </a:rPr>
              <a:t>research.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rgbClr val="F1E8E8"/>
                </a:solidFill>
                <a:latin typeface="Trebuchet MS"/>
                <a:cs typeface="Trebuchet MS"/>
              </a:rPr>
              <a:t>It </a:t>
            </a:r>
            <a:r>
              <a:rPr sz="2350" spc="140" dirty="0">
                <a:solidFill>
                  <a:srgbClr val="F1E8E8"/>
                </a:solidFill>
                <a:latin typeface="Trebuchet MS"/>
                <a:cs typeface="Trebuchet MS"/>
              </a:rPr>
              <a:t>offers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flexibility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rgbClr val="F1E8E8"/>
                </a:solidFill>
                <a:latin typeface="Trebuchet MS"/>
                <a:cs typeface="Trebuchet MS"/>
              </a:rPr>
              <a:t>to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deliver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90" dirty="0">
                <a:solidFill>
                  <a:srgbClr val="F1E8E8"/>
                </a:solidFill>
                <a:latin typeface="Trebuchet MS"/>
                <a:cs typeface="Trebuchet MS"/>
              </a:rPr>
              <a:t>satellites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rgbClr val="F1E8E8"/>
                </a:solidFill>
                <a:latin typeface="Trebuchet MS"/>
                <a:cs typeface="Trebuchet MS"/>
              </a:rPr>
              <a:t>into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rgbClr val="F1E8E8"/>
                </a:solidFill>
                <a:latin typeface="Trebuchet MS"/>
                <a:cs typeface="Trebuchet MS"/>
              </a:rPr>
              <a:t>different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rgbClr val="F1E8E8"/>
                </a:solidFill>
                <a:latin typeface="Trebuchet MS"/>
                <a:cs typeface="Trebuchet MS"/>
              </a:rPr>
              <a:t>orbits,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70" dirty="0">
                <a:solidFill>
                  <a:srgbClr val="F1E8E8"/>
                </a:solidFill>
                <a:latin typeface="Trebuchet MS"/>
                <a:cs typeface="Trebuchet MS"/>
              </a:rPr>
              <a:t>such</a:t>
            </a:r>
            <a:r>
              <a:rPr sz="2350" spc="-9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35" dirty="0">
                <a:solidFill>
                  <a:srgbClr val="F1E8E8"/>
                </a:solidFill>
                <a:latin typeface="Trebuchet MS"/>
                <a:cs typeface="Trebuchet MS"/>
              </a:rPr>
              <a:t>as</a:t>
            </a:r>
            <a:r>
              <a:rPr sz="2350" spc="-10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rgbClr val="F1E8E8"/>
                </a:solidFill>
                <a:latin typeface="Trebuchet MS"/>
                <a:cs typeface="Trebuchet MS"/>
              </a:rPr>
              <a:t>LEO, </a:t>
            </a:r>
            <a:r>
              <a:rPr sz="2350" dirty="0">
                <a:solidFill>
                  <a:srgbClr val="F1E8E8"/>
                </a:solidFill>
                <a:latin typeface="Trebuchet MS"/>
                <a:cs typeface="Trebuchet MS"/>
              </a:rPr>
              <a:t>GTO,</a:t>
            </a:r>
            <a:r>
              <a:rPr sz="2350" spc="-7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5" dirty="0">
                <a:solidFill>
                  <a:srgbClr val="F1E8E8"/>
                </a:solidFill>
                <a:latin typeface="Trebuchet MS"/>
                <a:cs typeface="Trebuchet MS"/>
              </a:rPr>
              <a:t>and</a:t>
            </a:r>
            <a:r>
              <a:rPr sz="2350" spc="-7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15" dirty="0">
                <a:solidFill>
                  <a:srgbClr val="F1E8E8"/>
                </a:solidFill>
                <a:latin typeface="Trebuchet MS"/>
                <a:cs typeface="Trebuchet MS"/>
              </a:rPr>
              <a:t>sun-</a:t>
            </a:r>
            <a:r>
              <a:rPr sz="2350" spc="245" dirty="0">
                <a:solidFill>
                  <a:srgbClr val="F1E8E8"/>
                </a:solidFill>
                <a:latin typeface="Trebuchet MS"/>
                <a:cs typeface="Trebuchet MS"/>
              </a:rPr>
              <a:t>synchronous</a:t>
            </a:r>
            <a:r>
              <a:rPr sz="2350" spc="-7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rgbClr val="F1E8E8"/>
                </a:solidFill>
                <a:latin typeface="Trebuchet MS"/>
                <a:cs typeface="Trebuchet MS"/>
              </a:rPr>
              <a:t>orbit</a:t>
            </a:r>
            <a:r>
              <a:rPr sz="2350" spc="-7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1E8E8"/>
                </a:solidFill>
                <a:latin typeface="Trebuchet MS"/>
                <a:cs typeface="Trebuchet MS"/>
              </a:rPr>
              <a:t>(SSO).</a:t>
            </a:r>
            <a:endParaRPr sz="2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6757" y="4533900"/>
            <a:ext cx="413448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900"/>
            <a:ext cx="18287999" cy="91776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484" y="1302462"/>
            <a:ext cx="5556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0" dirty="0"/>
              <a:t>Data</a:t>
            </a:r>
            <a:r>
              <a:rPr sz="3000" spc="40" dirty="0"/>
              <a:t> </a:t>
            </a:r>
            <a:r>
              <a:rPr sz="3000" dirty="0"/>
              <a:t>Collection</a:t>
            </a:r>
            <a:r>
              <a:rPr sz="3000" spc="40" dirty="0"/>
              <a:t> </a:t>
            </a:r>
            <a:r>
              <a:rPr sz="3000" spc="-10" dirty="0"/>
              <a:t>methodology</a:t>
            </a:r>
            <a:endParaRPr sz="3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1067954" y="2903807"/>
            <a:ext cx="8253095" cy="2820035"/>
            <a:chOff x="1067954" y="2903807"/>
            <a:chExt cx="8253095" cy="2820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4" y="2903807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54" y="3663191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44" y="4868972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344" y="5628356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68484" y="2052594"/>
            <a:ext cx="5441315" cy="114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50" dirty="0">
                <a:solidFill>
                  <a:srgbClr val="F1E8E8"/>
                </a:solidFill>
                <a:latin typeface="Trebuchet MS"/>
                <a:cs typeface="Trebuchet MS"/>
              </a:rPr>
              <a:t>Require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14" dirty="0">
                <a:solidFill>
                  <a:srgbClr val="F1E8E8"/>
                </a:solidFill>
                <a:latin typeface="Trebuchet MS"/>
                <a:cs typeface="Trebuchet MS"/>
              </a:rPr>
              <a:t>the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00" dirty="0">
                <a:solidFill>
                  <a:srgbClr val="F1E8E8"/>
                </a:solidFill>
                <a:latin typeface="Trebuchet MS"/>
                <a:cs typeface="Trebuchet MS"/>
              </a:rPr>
              <a:t>SpaceX</a:t>
            </a:r>
            <a:r>
              <a:rPr sz="2350" spc="-114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25" dirty="0">
                <a:solidFill>
                  <a:srgbClr val="F1E8E8"/>
                </a:solidFill>
                <a:latin typeface="Trebuchet MS"/>
                <a:cs typeface="Trebuchet MS"/>
              </a:rPr>
              <a:t>API</a:t>
            </a: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3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350" spc="135" dirty="0">
                <a:solidFill>
                  <a:srgbClr val="F1E8E8"/>
                </a:solidFill>
                <a:latin typeface="Trebuchet MS"/>
                <a:cs typeface="Trebuchet MS"/>
              </a:rPr>
              <a:t>Collect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235" dirty="0">
                <a:solidFill>
                  <a:srgbClr val="F1E8E8"/>
                </a:solidFill>
                <a:latin typeface="Trebuchet MS"/>
                <a:cs typeface="Trebuchet MS"/>
              </a:rPr>
              <a:t>data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1E8E8"/>
                </a:solidFill>
                <a:latin typeface="Trebuchet MS"/>
                <a:cs typeface="Trebuchet MS"/>
              </a:rPr>
              <a:t>from</a:t>
            </a:r>
            <a:r>
              <a:rPr sz="2350" spc="-110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405" dirty="0">
                <a:solidFill>
                  <a:srgbClr val="F1E8E8"/>
                </a:solidFill>
                <a:latin typeface="Trebuchet MS"/>
                <a:cs typeface="Trebuchet MS"/>
              </a:rPr>
              <a:t>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rgbClr val="F1E8E8"/>
                </a:solidFill>
                <a:latin typeface="Trebuchet MS"/>
                <a:cs typeface="Trebuchet MS"/>
              </a:rPr>
              <a:t>Wikipedia</a:t>
            </a:r>
            <a:r>
              <a:rPr sz="2350" spc="-105" dirty="0">
                <a:solidFill>
                  <a:srgbClr val="F1E8E8"/>
                </a:solidFill>
                <a:latin typeface="Trebuchet MS"/>
                <a:cs typeface="Trebuchet MS"/>
              </a:rPr>
              <a:t> </a:t>
            </a:r>
            <a:r>
              <a:rPr sz="2350" spc="325" dirty="0">
                <a:solidFill>
                  <a:srgbClr val="F1E8E8"/>
                </a:solidFill>
                <a:latin typeface="Trebuchet MS"/>
                <a:cs typeface="Trebuchet MS"/>
              </a:rPr>
              <a:t>page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484" y="3838406"/>
            <a:ext cx="15590519" cy="5298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82900">
              <a:lnSpc>
                <a:spcPts val="6830"/>
              </a:lnSpc>
              <a:spcBef>
                <a:spcPts val="530"/>
              </a:spcBef>
            </a:pPr>
            <a:r>
              <a:rPr lang="en-US" sz="3000" b="1" spc="-40" dirty="0">
                <a:solidFill>
                  <a:srgbClr val="F1E8E8"/>
                </a:solidFill>
                <a:latin typeface="Tahoma"/>
                <a:cs typeface="Tahoma"/>
              </a:rPr>
              <a:t>Data Collection methodology</a:t>
            </a:r>
          </a:p>
          <a:p>
            <a:pPr marL="355600" marR="2882900" indent="-342900">
              <a:lnSpc>
                <a:spcPts val="683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lang="en-US" sz="2000" b="1" spc="-40" dirty="0">
                <a:solidFill>
                  <a:srgbClr val="F1E8E8"/>
                </a:solidFill>
                <a:latin typeface="Tahoma"/>
                <a:cs typeface="Tahoma"/>
              </a:rPr>
              <a:t>Perform EDA to find some problems Determine what would be the label for training</a:t>
            </a:r>
          </a:p>
          <a:p>
            <a:pPr marL="355600" marR="2882900" indent="-342900">
              <a:lnSpc>
                <a:spcPts val="683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lang="en-US" sz="2000" b="1" spc="-40" dirty="0">
                <a:solidFill>
                  <a:srgbClr val="F1E8E8"/>
                </a:solidFill>
                <a:latin typeface="Tahoma"/>
                <a:cs typeface="Tahoma"/>
              </a:rPr>
              <a:t>supervised learning</a:t>
            </a:r>
          </a:p>
          <a:p>
            <a:pPr marL="12700" marR="2882900">
              <a:lnSpc>
                <a:spcPts val="6830"/>
              </a:lnSpc>
              <a:spcBef>
                <a:spcPts val="530"/>
              </a:spcBef>
            </a:pPr>
            <a:r>
              <a:rPr sz="3000" b="1" spc="-40" dirty="0">
                <a:solidFill>
                  <a:srgbClr val="F1E8E8"/>
                </a:solidFill>
                <a:latin typeface="Tahoma"/>
                <a:cs typeface="Tahoma"/>
              </a:rPr>
              <a:t>Perform</a:t>
            </a:r>
            <a:r>
              <a:rPr sz="3000" b="1" spc="-18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30" dirty="0">
                <a:solidFill>
                  <a:srgbClr val="F1E8E8"/>
                </a:solidFill>
                <a:latin typeface="Tahoma"/>
                <a:cs typeface="Tahoma"/>
              </a:rPr>
              <a:t>exploratory</a:t>
            </a:r>
            <a:r>
              <a:rPr sz="3000" b="1" spc="-19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F1E8E8"/>
                </a:solidFill>
                <a:latin typeface="Tahoma"/>
                <a:cs typeface="Tahoma"/>
              </a:rPr>
              <a:t>data</a:t>
            </a:r>
            <a:r>
              <a:rPr sz="3000" b="1" spc="-14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analysis</a:t>
            </a:r>
            <a:r>
              <a:rPr sz="3000" b="1" spc="-14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204" dirty="0">
                <a:solidFill>
                  <a:srgbClr val="F1E8E8"/>
                </a:solidFill>
                <a:latin typeface="Tahoma"/>
                <a:cs typeface="Tahoma"/>
              </a:rPr>
              <a:t>(EDA)</a:t>
            </a:r>
            <a:r>
              <a:rPr sz="3000" b="1" spc="-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F1E8E8"/>
                </a:solidFill>
                <a:latin typeface="Tahoma"/>
                <a:cs typeface="Tahoma"/>
              </a:rPr>
              <a:t>using</a:t>
            </a:r>
            <a:r>
              <a:rPr sz="3000" b="1" spc="-14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65" dirty="0">
                <a:solidFill>
                  <a:srgbClr val="F1E8E8"/>
                </a:solidFill>
                <a:latin typeface="Tahoma"/>
                <a:cs typeface="Tahoma"/>
              </a:rPr>
              <a:t>visualization</a:t>
            </a:r>
            <a:r>
              <a:rPr sz="3000" b="1" spc="-14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F1E8E8"/>
                </a:solidFill>
                <a:latin typeface="Tahoma"/>
                <a:cs typeface="Tahoma"/>
              </a:rPr>
              <a:t>and</a:t>
            </a:r>
            <a:r>
              <a:rPr sz="3000" b="1" spc="-14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35" dirty="0">
                <a:solidFill>
                  <a:srgbClr val="F1E8E8"/>
                </a:solidFill>
                <a:latin typeface="Tahoma"/>
                <a:cs typeface="Tahoma"/>
              </a:rPr>
              <a:t>SQL </a:t>
            </a:r>
            <a:r>
              <a:rPr sz="3000" b="1" spc="-40" dirty="0">
                <a:solidFill>
                  <a:srgbClr val="F1E8E8"/>
                </a:solidFill>
                <a:latin typeface="Tahoma"/>
                <a:cs typeface="Tahoma"/>
              </a:rPr>
              <a:t>Perform</a:t>
            </a:r>
            <a:r>
              <a:rPr sz="3000" b="1" spc="-1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50" dirty="0">
                <a:solidFill>
                  <a:srgbClr val="F1E8E8"/>
                </a:solidFill>
                <a:latin typeface="Tahoma"/>
                <a:cs typeface="Tahoma"/>
              </a:rPr>
              <a:t>interactive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55" dirty="0">
                <a:solidFill>
                  <a:srgbClr val="F1E8E8"/>
                </a:solidFill>
                <a:latin typeface="Tahoma"/>
                <a:cs typeface="Tahoma"/>
              </a:rPr>
              <a:t>visual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analytics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F1E8E8"/>
                </a:solidFill>
                <a:latin typeface="Tahoma"/>
                <a:cs typeface="Tahoma"/>
              </a:rPr>
              <a:t>using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F1E8E8"/>
                </a:solidFill>
                <a:latin typeface="Tahoma"/>
                <a:cs typeface="Tahoma"/>
              </a:rPr>
              <a:t>Folium</a:t>
            </a:r>
            <a:r>
              <a:rPr sz="3000" b="1" spc="-1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F1E8E8"/>
                </a:solidFill>
                <a:latin typeface="Tahoma"/>
                <a:cs typeface="Tahoma"/>
              </a:rPr>
              <a:t>and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Plotly</a:t>
            </a:r>
            <a:r>
              <a:rPr sz="3000" b="1" spc="-16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F1E8E8"/>
                </a:solidFill>
                <a:latin typeface="Tahoma"/>
                <a:cs typeface="Tahoma"/>
              </a:rPr>
              <a:t>Dash </a:t>
            </a:r>
            <a:r>
              <a:rPr sz="3000" b="1" spc="-40" dirty="0">
                <a:solidFill>
                  <a:srgbClr val="F1E8E8"/>
                </a:solidFill>
                <a:latin typeface="Tahoma"/>
                <a:cs typeface="Tahoma"/>
              </a:rPr>
              <a:t>Perform</a:t>
            </a:r>
            <a:r>
              <a:rPr sz="3000" b="1" spc="-17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predictive</a:t>
            </a:r>
            <a:r>
              <a:rPr sz="3000" b="1" spc="-1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analysis</a:t>
            </a:r>
            <a:r>
              <a:rPr sz="3000" b="1" spc="-170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F1E8E8"/>
                </a:solidFill>
                <a:latin typeface="Tahoma"/>
                <a:cs typeface="Tahoma"/>
              </a:rPr>
              <a:t>using</a:t>
            </a:r>
            <a:r>
              <a:rPr sz="3000" b="1" spc="-1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F1E8E8"/>
                </a:solidFill>
                <a:latin typeface="Tahoma"/>
                <a:cs typeface="Tahoma"/>
              </a:rPr>
              <a:t>classification</a:t>
            </a:r>
            <a:r>
              <a:rPr sz="3000" b="1" spc="-165" dirty="0">
                <a:solidFill>
                  <a:srgbClr val="F1E8E8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F1E8E8"/>
                </a:solidFill>
                <a:latin typeface="Tahoma"/>
                <a:cs typeface="Tahoma"/>
              </a:rPr>
              <a:t>models</a:t>
            </a:r>
            <a:endParaRPr sz="3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48" y="229483"/>
            <a:ext cx="8237220" cy="9824085"/>
            <a:chOff x="216948" y="229483"/>
            <a:chExt cx="8237220" cy="9824085"/>
          </a:xfrm>
        </p:grpSpPr>
        <p:sp>
          <p:nvSpPr>
            <p:cNvPr id="3" name="object 3"/>
            <p:cNvSpPr/>
            <p:nvPr/>
          </p:nvSpPr>
          <p:spPr>
            <a:xfrm>
              <a:off x="216948" y="229483"/>
              <a:ext cx="6379210" cy="9823450"/>
            </a:xfrm>
            <a:custGeom>
              <a:avLst/>
              <a:gdLst/>
              <a:ahLst/>
              <a:cxnLst/>
              <a:rect l="l" t="t" r="r" b="b"/>
              <a:pathLst>
                <a:path w="6379209" h="9823450">
                  <a:moveTo>
                    <a:pt x="5681733" y="9823429"/>
                  </a:moveTo>
                  <a:lnTo>
                    <a:pt x="697039" y="9823429"/>
                  </a:lnTo>
                  <a:lnTo>
                    <a:pt x="664701" y="9820388"/>
                  </a:lnTo>
                  <a:lnTo>
                    <a:pt x="618397" y="9813103"/>
                  </a:lnTo>
                  <a:lnTo>
                    <a:pt x="573052" y="9803060"/>
                  </a:lnTo>
                  <a:lnTo>
                    <a:pt x="528755" y="9790349"/>
                  </a:lnTo>
                  <a:lnTo>
                    <a:pt x="485595" y="9775061"/>
                  </a:lnTo>
                  <a:lnTo>
                    <a:pt x="443664" y="9757284"/>
                  </a:lnTo>
                  <a:lnTo>
                    <a:pt x="403051" y="9737109"/>
                  </a:lnTo>
                  <a:lnTo>
                    <a:pt x="363846" y="9714627"/>
                  </a:lnTo>
                  <a:lnTo>
                    <a:pt x="326139" y="9689926"/>
                  </a:lnTo>
                  <a:lnTo>
                    <a:pt x="290020" y="9663098"/>
                  </a:lnTo>
                  <a:lnTo>
                    <a:pt x="255580" y="9634231"/>
                  </a:lnTo>
                  <a:lnTo>
                    <a:pt x="222907" y="9603416"/>
                  </a:lnTo>
                  <a:lnTo>
                    <a:pt x="192092" y="9570744"/>
                  </a:lnTo>
                  <a:lnTo>
                    <a:pt x="163226" y="9536303"/>
                  </a:lnTo>
                  <a:lnTo>
                    <a:pt x="136397" y="9500184"/>
                  </a:lnTo>
                  <a:lnTo>
                    <a:pt x="111696" y="9462477"/>
                  </a:lnTo>
                  <a:lnTo>
                    <a:pt x="89214" y="9423272"/>
                  </a:lnTo>
                  <a:lnTo>
                    <a:pt x="69039" y="9382659"/>
                  </a:lnTo>
                  <a:lnTo>
                    <a:pt x="51262" y="9340728"/>
                  </a:lnTo>
                  <a:lnTo>
                    <a:pt x="35974" y="9297569"/>
                  </a:lnTo>
                  <a:lnTo>
                    <a:pt x="23263" y="9253271"/>
                  </a:lnTo>
                  <a:lnTo>
                    <a:pt x="13220" y="9207926"/>
                  </a:lnTo>
                  <a:lnTo>
                    <a:pt x="5935" y="9161622"/>
                  </a:lnTo>
                  <a:lnTo>
                    <a:pt x="1498" y="9114450"/>
                  </a:lnTo>
                  <a:lnTo>
                    <a:pt x="0" y="9066500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8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5618949" y="0"/>
                  </a:lnTo>
                  <a:lnTo>
                    <a:pt x="5666899" y="1498"/>
                  </a:lnTo>
                  <a:lnTo>
                    <a:pt x="5714071" y="5935"/>
                  </a:lnTo>
                  <a:lnTo>
                    <a:pt x="5760374" y="13220"/>
                  </a:lnTo>
                  <a:lnTo>
                    <a:pt x="5805720" y="23263"/>
                  </a:lnTo>
                  <a:lnTo>
                    <a:pt x="5850017" y="35974"/>
                  </a:lnTo>
                  <a:lnTo>
                    <a:pt x="5893176" y="51262"/>
                  </a:lnTo>
                  <a:lnTo>
                    <a:pt x="5935108" y="69039"/>
                  </a:lnTo>
                  <a:lnTo>
                    <a:pt x="5975721" y="89214"/>
                  </a:lnTo>
                  <a:lnTo>
                    <a:pt x="6014926" y="111696"/>
                  </a:lnTo>
                  <a:lnTo>
                    <a:pt x="6052632" y="136397"/>
                  </a:lnTo>
                  <a:lnTo>
                    <a:pt x="6088751" y="163226"/>
                  </a:lnTo>
                  <a:lnTo>
                    <a:pt x="6123192" y="192092"/>
                  </a:lnTo>
                  <a:lnTo>
                    <a:pt x="6155865" y="222907"/>
                  </a:lnTo>
                  <a:lnTo>
                    <a:pt x="6186679" y="255580"/>
                  </a:lnTo>
                  <a:lnTo>
                    <a:pt x="6215546" y="290020"/>
                  </a:lnTo>
                  <a:lnTo>
                    <a:pt x="6242375" y="326139"/>
                  </a:lnTo>
                  <a:lnTo>
                    <a:pt x="6267075" y="363846"/>
                  </a:lnTo>
                  <a:lnTo>
                    <a:pt x="6289558" y="403051"/>
                  </a:lnTo>
                  <a:lnTo>
                    <a:pt x="6309733" y="443664"/>
                  </a:lnTo>
                  <a:lnTo>
                    <a:pt x="6327509" y="485595"/>
                  </a:lnTo>
                  <a:lnTo>
                    <a:pt x="6342798" y="528755"/>
                  </a:lnTo>
                  <a:lnTo>
                    <a:pt x="6355509" y="573052"/>
                  </a:lnTo>
                  <a:lnTo>
                    <a:pt x="6365551" y="618398"/>
                  </a:lnTo>
                  <a:lnTo>
                    <a:pt x="6372836" y="664701"/>
                  </a:lnTo>
                  <a:lnTo>
                    <a:pt x="6377273" y="711873"/>
                  </a:lnTo>
                  <a:lnTo>
                    <a:pt x="6378772" y="759823"/>
                  </a:lnTo>
                  <a:lnTo>
                    <a:pt x="6378772" y="9066500"/>
                  </a:lnTo>
                  <a:lnTo>
                    <a:pt x="6377273" y="9114450"/>
                  </a:lnTo>
                  <a:lnTo>
                    <a:pt x="6372836" y="9161622"/>
                  </a:lnTo>
                  <a:lnTo>
                    <a:pt x="6365551" y="9207926"/>
                  </a:lnTo>
                  <a:lnTo>
                    <a:pt x="6355509" y="9253271"/>
                  </a:lnTo>
                  <a:lnTo>
                    <a:pt x="6342798" y="9297569"/>
                  </a:lnTo>
                  <a:lnTo>
                    <a:pt x="6327509" y="9340728"/>
                  </a:lnTo>
                  <a:lnTo>
                    <a:pt x="6309733" y="9382659"/>
                  </a:lnTo>
                  <a:lnTo>
                    <a:pt x="6289558" y="9423272"/>
                  </a:lnTo>
                  <a:lnTo>
                    <a:pt x="6267075" y="9462477"/>
                  </a:lnTo>
                  <a:lnTo>
                    <a:pt x="6242375" y="9500184"/>
                  </a:lnTo>
                  <a:lnTo>
                    <a:pt x="6215546" y="9536303"/>
                  </a:lnTo>
                  <a:lnTo>
                    <a:pt x="6186679" y="9570744"/>
                  </a:lnTo>
                  <a:lnTo>
                    <a:pt x="6155865" y="9603416"/>
                  </a:lnTo>
                  <a:lnTo>
                    <a:pt x="6123192" y="9634231"/>
                  </a:lnTo>
                  <a:lnTo>
                    <a:pt x="6088751" y="9663098"/>
                  </a:lnTo>
                  <a:lnTo>
                    <a:pt x="6052632" y="9689926"/>
                  </a:lnTo>
                  <a:lnTo>
                    <a:pt x="6014926" y="9714627"/>
                  </a:lnTo>
                  <a:lnTo>
                    <a:pt x="5975721" y="9737109"/>
                  </a:lnTo>
                  <a:lnTo>
                    <a:pt x="5935108" y="9757284"/>
                  </a:lnTo>
                  <a:lnTo>
                    <a:pt x="5893176" y="9775061"/>
                  </a:lnTo>
                  <a:lnTo>
                    <a:pt x="5850017" y="9790349"/>
                  </a:lnTo>
                  <a:lnTo>
                    <a:pt x="5805720" y="9803060"/>
                  </a:lnTo>
                  <a:lnTo>
                    <a:pt x="5760374" y="9813103"/>
                  </a:lnTo>
                  <a:lnTo>
                    <a:pt x="5714071" y="9820388"/>
                  </a:lnTo>
                  <a:lnTo>
                    <a:pt x="5681733" y="9823429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48" y="7595618"/>
              <a:ext cx="7372349" cy="24574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33541" y="1330323"/>
              <a:ext cx="1720214" cy="1720214"/>
            </a:xfrm>
            <a:custGeom>
              <a:avLst/>
              <a:gdLst/>
              <a:ahLst/>
              <a:cxnLst/>
              <a:rect l="l" t="t" r="r" b="b"/>
              <a:pathLst>
                <a:path w="1720215" h="1720214">
                  <a:moveTo>
                    <a:pt x="1026953" y="236980"/>
                  </a:moveTo>
                  <a:lnTo>
                    <a:pt x="693069" y="236980"/>
                  </a:lnTo>
                  <a:lnTo>
                    <a:pt x="860011" y="0"/>
                  </a:lnTo>
                  <a:lnTo>
                    <a:pt x="1026953" y="236980"/>
                  </a:lnTo>
                  <a:close/>
                </a:path>
                <a:path w="1720215" h="1720214">
                  <a:moveTo>
                    <a:pt x="430005" y="1604802"/>
                  </a:moveTo>
                  <a:lnTo>
                    <a:pt x="403920" y="1316101"/>
                  </a:lnTo>
                  <a:lnTo>
                    <a:pt x="115220" y="1290016"/>
                  </a:lnTo>
                  <a:lnTo>
                    <a:pt x="236980" y="1026952"/>
                  </a:lnTo>
                  <a:lnTo>
                    <a:pt x="0" y="860010"/>
                  </a:lnTo>
                  <a:lnTo>
                    <a:pt x="236980" y="693069"/>
                  </a:lnTo>
                  <a:lnTo>
                    <a:pt x="115220" y="430005"/>
                  </a:lnTo>
                  <a:lnTo>
                    <a:pt x="403920" y="403920"/>
                  </a:lnTo>
                  <a:lnTo>
                    <a:pt x="430005" y="115219"/>
                  </a:lnTo>
                  <a:lnTo>
                    <a:pt x="693069" y="236980"/>
                  </a:lnTo>
                  <a:lnTo>
                    <a:pt x="1301018" y="236980"/>
                  </a:lnTo>
                  <a:lnTo>
                    <a:pt x="1316102" y="403920"/>
                  </a:lnTo>
                  <a:lnTo>
                    <a:pt x="1604802" y="430005"/>
                  </a:lnTo>
                  <a:lnTo>
                    <a:pt x="1483040" y="693069"/>
                  </a:lnTo>
                  <a:lnTo>
                    <a:pt x="1720022" y="860010"/>
                  </a:lnTo>
                  <a:lnTo>
                    <a:pt x="1483040" y="1026952"/>
                  </a:lnTo>
                  <a:lnTo>
                    <a:pt x="1604802" y="1290016"/>
                  </a:lnTo>
                  <a:lnTo>
                    <a:pt x="1316102" y="1316101"/>
                  </a:lnTo>
                  <a:lnTo>
                    <a:pt x="1301018" y="1483040"/>
                  </a:lnTo>
                  <a:lnTo>
                    <a:pt x="693069" y="1483040"/>
                  </a:lnTo>
                  <a:lnTo>
                    <a:pt x="430005" y="1604802"/>
                  </a:lnTo>
                  <a:close/>
                </a:path>
                <a:path w="1720215" h="1720214">
                  <a:moveTo>
                    <a:pt x="1301018" y="236980"/>
                  </a:moveTo>
                  <a:lnTo>
                    <a:pt x="1026953" y="236980"/>
                  </a:lnTo>
                  <a:lnTo>
                    <a:pt x="1290016" y="115219"/>
                  </a:lnTo>
                  <a:lnTo>
                    <a:pt x="1301018" y="236980"/>
                  </a:lnTo>
                  <a:close/>
                </a:path>
                <a:path w="1720215" h="1720214">
                  <a:moveTo>
                    <a:pt x="860011" y="1720021"/>
                  </a:moveTo>
                  <a:lnTo>
                    <a:pt x="693069" y="1483040"/>
                  </a:lnTo>
                  <a:lnTo>
                    <a:pt x="1026953" y="1483040"/>
                  </a:lnTo>
                  <a:lnTo>
                    <a:pt x="860011" y="1720021"/>
                  </a:lnTo>
                  <a:close/>
                </a:path>
                <a:path w="1720215" h="1720214">
                  <a:moveTo>
                    <a:pt x="1290016" y="1604802"/>
                  </a:moveTo>
                  <a:lnTo>
                    <a:pt x="1026953" y="1483040"/>
                  </a:lnTo>
                  <a:lnTo>
                    <a:pt x="1301018" y="1483040"/>
                  </a:lnTo>
                  <a:lnTo>
                    <a:pt x="1290016" y="1604802"/>
                  </a:lnTo>
                  <a:close/>
                </a:path>
              </a:pathLst>
            </a:custGeom>
            <a:solidFill>
              <a:srgbClr val="582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68069" y="1854262"/>
            <a:ext cx="85090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150" dirty="0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endParaRPr sz="41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3540" y="5569079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5" h="1720215">
                <a:moveTo>
                  <a:pt x="1026953" y="236980"/>
                </a:moveTo>
                <a:lnTo>
                  <a:pt x="693069" y="236980"/>
                </a:lnTo>
                <a:lnTo>
                  <a:pt x="860011" y="0"/>
                </a:lnTo>
                <a:lnTo>
                  <a:pt x="1026953" y="236980"/>
                </a:lnTo>
                <a:close/>
              </a:path>
              <a:path w="1720215" h="1720215">
                <a:moveTo>
                  <a:pt x="430005" y="1604801"/>
                </a:moveTo>
                <a:lnTo>
                  <a:pt x="403920" y="1316102"/>
                </a:lnTo>
                <a:lnTo>
                  <a:pt x="115220" y="1290016"/>
                </a:lnTo>
                <a:lnTo>
                  <a:pt x="236980" y="1026952"/>
                </a:lnTo>
                <a:lnTo>
                  <a:pt x="0" y="860010"/>
                </a:lnTo>
                <a:lnTo>
                  <a:pt x="236980" y="693069"/>
                </a:lnTo>
                <a:lnTo>
                  <a:pt x="115220" y="430005"/>
                </a:lnTo>
                <a:lnTo>
                  <a:pt x="403920" y="403920"/>
                </a:lnTo>
                <a:lnTo>
                  <a:pt x="430005" y="115219"/>
                </a:lnTo>
                <a:lnTo>
                  <a:pt x="693069" y="236980"/>
                </a:lnTo>
                <a:lnTo>
                  <a:pt x="1301018" y="236980"/>
                </a:lnTo>
                <a:lnTo>
                  <a:pt x="1316102" y="403920"/>
                </a:lnTo>
                <a:lnTo>
                  <a:pt x="1604802" y="430005"/>
                </a:lnTo>
                <a:lnTo>
                  <a:pt x="1483040" y="693069"/>
                </a:lnTo>
                <a:lnTo>
                  <a:pt x="1720022" y="860010"/>
                </a:lnTo>
                <a:lnTo>
                  <a:pt x="1483040" y="1026952"/>
                </a:lnTo>
                <a:lnTo>
                  <a:pt x="1604802" y="1290016"/>
                </a:lnTo>
                <a:lnTo>
                  <a:pt x="1316102" y="1316102"/>
                </a:lnTo>
                <a:lnTo>
                  <a:pt x="1301018" y="1483040"/>
                </a:lnTo>
                <a:lnTo>
                  <a:pt x="693069" y="1483040"/>
                </a:lnTo>
                <a:lnTo>
                  <a:pt x="430005" y="1604801"/>
                </a:lnTo>
                <a:close/>
              </a:path>
              <a:path w="1720215" h="1720215">
                <a:moveTo>
                  <a:pt x="1301018" y="236980"/>
                </a:moveTo>
                <a:lnTo>
                  <a:pt x="1026953" y="236980"/>
                </a:lnTo>
                <a:lnTo>
                  <a:pt x="1290016" y="115219"/>
                </a:lnTo>
                <a:lnTo>
                  <a:pt x="1301018" y="236980"/>
                </a:lnTo>
                <a:close/>
              </a:path>
              <a:path w="1720215" h="1720215">
                <a:moveTo>
                  <a:pt x="860011" y="1720021"/>
                </a:moveTo>
                <a:lnTo>
                  <a:pt x="693069" y="1483040"/>
                </a:lnTo>
                <a:lnTo>
                  <a:pt x="1026953" y="1483040"/>
                </a:lnTo>
                <a:lnTo>
                  <a:pt x="860011" y="1720021"/>
                </a:lnTo>
                <a:close/>
              </a:path>
              <a:path w="1720215" h="1720215">
                <a:moveTo>
                  <a:pt x="1290016" y="1604801"/>
                </a:moveTo>
                <a:lnTo>
                  <a:pt x="1026953" y="1483040"/>
                </a:lnTo>
                <a:lnTo>
                  <a:pt x="1301018" y="1483040"/>
                </a:lnTo>
                <a:lnTo>
                  <a:pt x="1290016" y="1604801"/>
                </a:lnTo>
                <a:close/>
              </a:path>
            </a:pathLst>
          </a:custGeom>
          <a:solidFill>
            <a:srgbClr val="582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43066" y="5934198"/>
            <a:ext cx="90106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">
              <a:lnSpc>
                <a:spcPct val="114999"/>
              </a:lnSpc>
              <a:spcBef>
                <a:spcPts val="100"/>
              </a:spcBef>
            </a:pP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PAGE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4400" y="4164838"/>
            <a:ext cx="47917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-229" dirty="0"/>
              <a:t> </a:t>
            </a:r>
            <a:r>
              <a:rPr spc="-10" dirty="0"/>
              <a:t>Collection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74238" y="1977611"/>
            <a:ext cx="926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rgbClr val="F1E8E8"/>
                </a:solidFill>
                <a:latin typeface="Trebuchet MS"/>
                <a:cs typeface="Trebuchet MS"/>
              </a:rPr>
              <a:t>spacex_url="https://api.spacexdata.com/v4/launches/past"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51603" y="5976965"/>
            <a:ext cx="938530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9560" marR="5080" indent="-1547495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solidFill>
                  <a:srgbClr val="F1E8E8"/>
                </a:solidFill>
                <a:latin typeface="Trebuchet MS"/>
                <a:cs typeface="Trebuchet MS"/>
              </a:rPr>
              <a:t>"https://en.wikipedia.org/w/index.php?title=List_of_Falcon_9_and_ </a:t>
            </a:r>
            <a:r>
              <a:rPr sz="2200" spc="140" dirty="0">
                <a:solidFill>
                  <a:srgbClr val="F1E8E8"/>
                </a:solidFill>
                <a:latin typeface="Trebuchet MS"/>
                <a:cs typeface="Trebuchet MS"/>
              </a:rPr>
              <a:t>Falcon_Heavy_launches&amp;oldid=1027686922"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1E8E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1738</Words>
  <Application>Microsoft Office PowerPoint</Application>
  <PresentationFormat>Custom</PresentationFormat>
  <Paragraphs>153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Cambria</vt:lpstr>
      <vt:lpstr>Tahoma</vt:lpstr>
      <vt:lpstr>Times New Roman</vt:lpstr>
      <vt:lpstr>Trebuchet MS</vt:lpstr>
      <vt:lpstr>Verdana</vt:lpstr>
      <vt:lpstr>Office Theme</vt:lpstr>
      <vt:lpstr>SpaceX Falcon-9 First stage landing prediction</vt:lpstr>
      <vt:lpstr>Executive Summary</vt:lpstr>
      <vt:lpstr>Collection Data</vt:lpstr>
      <vt:lpstr>Introduction</vt:lpstr>
      <vt:lpstr>FALCON 9 ROCKETS</vt:lpstr>
      <vt:lpstr>PowerPoint Presentation</vt:lpstr>
      <vt:lpstr>Methodology</vt:lpstr>
      <vt:lpstr>Data Collection methodology</vt:lpstr>
      <vt:lpstr>Data Collection</vt:lpstr>
      <vt:lpstr>Data Collection - SpaceX API</vt:lpstr>
      <vt:lpstr>Data Wrangling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Data Visualization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Interactive Visual Analytics with Folium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Machine Learning Prediction</vt:lpstr>
      <vt:lpstr>PowerPoint Presentation</vt:lpstr>
      <vt:lpstr>Conclusion</vt:lpstr>
      <vt:lpstr>https://github.com/rsmohankumar/FinalCapstonProjectDataScientist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Siyah ve Beyaz Gri Modüler Soyut Strateji Sunumu İşletme Sunumu</dc:title>
  <dc:creator>Fatih Ilhan</dc:creator>
  <cp:keywords>DAFkd2u-uIE,BAFj9Zmbb0w</cp:keywords>
  <cp:lastModifiedBy>Mohan Kumar R s</cp:lastModifiedBy>
  <cp:revision>16</cp:revision>
  <dcterms:created xsi:type="dcterms:W3CDTF">2025-06-17T14:08:16Z</dcterms:created>
  <dcterms:modified xsi:type="dcterms:W3CDTF">2025-06-17T15:19:28Z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2023-05-31T00:00:00Z</vt:filetime>
  </property>
  <property fmtid="{D5CDD505-2E9C-101B-9397-08002B2CF9AE}" pid="3" name="Creator">
    <vt:lpwstr>Canva</vt:lpwstr>
  </property>
  <property fmtid="{D5CDD505-2E9C-101B-9397-08002B2CF9AE}" pid="4" name="LastSaved">
    <vt:filetime>2025-06-17T00:00:00Z</vt:filetime>
  </property>
  <property fmtid="{D5CDD505-2E9C-101B-9397-08002B2CF9AE}" pid="5" name="Producer">
    <vt:lpwstr>Canva</vt:lpwstr>
  </property>
  <property fmtid="{D5CDD505-2E9C-101B-9397-08002B2CF9AE}" pid="6" name="MSIP_Label_b24820e8-223f-4ed2-bd95-81c83f641284_Enabled">
    <vt:lpwstr>true</vt:lpwstr>
  </property>
  <property fmtid="{D5CDD505-2E9C-101B-9397-08002B2CF9AE}" pid="7" name="MSIP_Label_b24820e8-223f-4ed2-bd95-81c83f641284_SetDate">
    <vt:lpwstr>2025-06-17T14:11:02Z</vt:lpwstr>
  </property>
  <property fmtid="{D5CDD505-2E9C-101B-9397-08002B2CF9AE}" pid="8" name="MSIP_Label_b24820e8-223f-4ed2-bd95-81c83f641284_Method">
    <vt:lpwstr>Standard</vt:lpwstr>
  </property>
  <property fmtid="{D5CDD505-2E9C-101B-9397-08002B2CF9AE}" pid="9" name="MSIP_Label_b24820e8-223f-4ed2-bd95-81c83f641284_Name">
    <vt:lpwstr>b24820e8-223f-4ed2-bd95-81c83f641284</vt:lpwstr>
  </property>
  <property fmtid="{D5CDD505-2E9C-101B-9397-08002B2CF9AE}" pid="10" name="MSIP_Label_b24820e8-223f-4ed2-bd95-81c83f641284_SiteId">
    <vt:lpwstr>3cbcc3d3-094d-4006-9849-0d11d61f484d</vt:lpwstr>
  </property>
  <property fmtid="{D5CDD505-2E9C-101B-9397-08002B2CF9AE}" pid="11" name="MSIP_Label_b24820e8-223f-4ed2-bd95-81c83f641284_ActionId">
    <vt:lpwstr>482d29c7-fcae-440e-9e94-9b967134fb6f</vt:lpwstr>
  </property>
  <property fmtid="{D5CDD505-2E9C-101B-9397-08002B2CF9AE}" pid="12" name="MSIP_Label_b24820e8-223f-4ed2-bd95-81c83f641284_ContentBits">
    <vt:lpwstr>0</vt:lpwstr>
  </property>
  <property fmtid="{D5CDD505-2E9C-101B-9397-08002B2CF9AE}" pid="13" name="MSIP_Label_b24820e8-223f-4ed2-bd95-81c83f641284_Tag">
    <vt:lpwstr>10, 3, 0, 1</vt:lpwstr>
  </property>
</Properties>
</file>